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77ad80e2b16458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eea3546b91349f4"/>
  </p:sldMasterIdLst>
  <p:sldIdLst>
    <p:sldId xmlns:r="http://schemas.openxmlformats.org/officeDocument/2006/relationships" id="256" r:id="R454fd1493d9549eb"/>
    <p:sldId xmlns:r="http://schemas.openxmlformats.org/officeDocument/2006/relationships" id="257" r:id="R7996a4d3e7e841a1"/>
    <p:sldId xmlns:r="http://schemas.openxmlformats.org/officeDocument/2006/relationships" id="258" r:id="R15d6c6efd9ed43d2"/>
    <p:sldId xmlns:r="http://schemas.openxmlformats.org/officeDocument/2006/relationships" id="259" r:id="R6cd1bb176afb477c"/>
    <p:sldId xmlns:r="http://schemas.openxmlformats.org/officeDocument/2006/relationships" id="260" r:id="R3a40a5712b2f45d5"/>
    <p:sldId xmlns:r="http://schemas.openxmlformats.org/officeDocument/2006/relationships" id="261" r:id="Rf38b4dada063412c"/>
    <p:sldId xmlns:r="http://schemas.openxmlformats.org/officeDocument/2006/relationships" id="262" r:id="Ra199398bdc744d0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eea3546b91349f4" /><Relationship Type="http://schemas.openxmlformats.org/officeDocument/2006/relationships/slide" Target="/ppt/slides/slide1.xml" Id="R454fd1493d9549eb" /><Relationship Type="http://schemas.openxmlformats.org/officeDocument/2006/relationships/slide" Target="/ppt/slides/slide2.xml" Id="R7996a4d3e7e841a1" /><Relationship Type="http://schemas.openxmlformats.org/officeDocument/2006/relationships/slide" Target="/ppt/slides/slide3.xml" Id="R15d6c6efd9ed43d2" /><Relationship Type="http://schemas.openxmlformats.org/officeDocument/2006/relationships/slide" Target="/ppt/slides/slide4.xml" Id="R6cd1bb176afb477c" /><Relationship Type="http://schemas.openxmlformats.org/officeDocument/2006/relationships/slide" Target="/ppt/slides/slide5.xml" Id="R3a40a5712b2f45d5" /><Relationship Type="http://schemas.openxmlformats.org/officeDocument/2006/relationships/slide" Target="/ppt/slides/slide6.xml" Id="Rf38b4dada063412c" /><Relationship Type="http://schemas.openxmlformats.org/officeDocument/2006/relationships/slide" Target="/ppt/slides/slide7.xml" Id="Ra199398bdc744d0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d7efc9bf2e04dc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7e9aefea674c0c" /><Relationship Type="http://schemas.openxmlformats.org/officeDocument/2006/relationships/theme" Target="/ppt/slideMasters/theme/theme1.xml" Id="R8b560d467af94d2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27e9aefea674c0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2336b890b9458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118c93e802431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8e6bd13a384e3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45035db00a4e0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f1ae75418f491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433c2d6ffd4aa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68132ec2e9400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OJAF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OJAF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OJAF AS ble etablert [år] og holder til i Sandvika.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OJAF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OJAF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OJAF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−112 820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863 382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14 772 144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14 954 501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OJAF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JACOB FIGENBAUM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OJAF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Sandviksveien 163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1337 Sandvika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52 16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af@jhr.as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989 092 073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OJAF AS</a:t>
            </a:r>
          </a:p>
        </p:txBody>
      </p:sp>
    </p:spTree>
  </p:cSld>
  <p:clrMapOvr>
    <a:masterClrMapping xmlns:a="http://schemas.openxmlformats.org/drawingml/2006/main"/>
  </p:clrMapOvr>
</p:sld>
</file>