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a57b584c2441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b382ee72647d3"/>
  </p:sldMasterIdLst>
  <p:sldIdLst>
    <p:sldId xmlns:r="http://schemas.openxmlformats.org/officeDocument/2006/relationships" id="256" r:id="R23358d2da1ca4021"/>
    <p:sldId xmlns:r="http://schemas.openxmlformats.org/officeDocument/2006/relationships" id="257" r:id="R5affacb6696c49a7"/>
    <p:sldId xmlns:r="http://schemas.openxmlformats.org/officeDocument/2006/relationships" id="258" r:id="R61b30cd24a88439c"/>
    <p:sldId xmlns:r="http://schemas.openxmlformats.org/officeDocument/2006/relationships" id="259" r:id="R72af0cbf6af94ca8"/>
    <p:sldId xmlns:r="http://schemas.openxmlformats.org/officeDocument/2006/relationships" id="260" r:id="R97b1b388b3ac4b33"/>
    <p:sldId xmlns:r="http://schemas.openxmlformats.org/officeDocument/2006/relationships" id="261" r:id="R854ca0957e7642bd"/>
    <p:sldId xmlns:r="http://schemas.openxmlformats.org/officeDocument/2006/relationships" id="262" r:id="R402477258d35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b382ee72647d3" /><Relationship Type="http://schemas.openxmlformats.org/officeDocument/2006/relationships/slide" Target="/ppt/slides/slide1.xml" Id="R23358d2da1ca4021" /><Relationship Type="http://schemas.openxmlformats.org/officeDocument/2006/relationships/slide" Target="/ppt/slides/slide2.xml" Id="R5affacb6696c49a7" /><Relationship Type="http://schemas.openxmlformats.org/officeDocument/2006/relationships/slide" Target="/ppt/slides/slide3.xml" Id="R61b30cd24a88439c" /><Relationship Type="http://schemas.openxmlformats.org/officeDocument/2006/relationships/slide" Target="/ppt/slides/slide4.xml" Id="R72af0cbf6af94ca8" /><Relationship Type="http://schemas.openxmlformats.org/officeDocument/2006/relationships/slide" Target="/ppt/slides/slide5.xml" Id="R97b1b388b3ac4b33" /><Relationship Type="http://schemas.openxmlformats.org/officeDocument/2006/relationships/slide" Target="/ppt/slides/slide6.xml" Id="R854ca0957e7642bd" /><Relationship Type="http://schemas.openxmlformats.org/officeDocument/2006/relationships/slide" Target="/ppt/slides/slide7.xml" Id="R402477258d35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a66a111864a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38bb77e624ae2" /><Relationship Type="http://schemas.openxmlformats.org/officeDocument/2006/relationships/theme" Target="/ppt/slideMasters/theme/theme1.xml" Id="R067c8f131a9845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d38bb77e624a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7396609a4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1bfc1462046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8465d40b43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b96497e3942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78a135ab04d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edd6916df49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66a9742324b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BRIF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21 001 935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28 149 152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RØHNE FIGENBAUM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52 16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af@jhr.as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BRIF AS</a:t>
            </a:r>
          </a:p>
        </p:txBody>
      </p:sp>
    </p:spTree>
  </p:cSld>
  <p:clrMapOvr>
    <a:masterClrMapping xmlns:a="http://schemas.openxmlformats.org/drawingml/2006/main"/>
  </p:clrMapOvr>
</p:sld>
</file>