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a967707ac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394cbabec4754"/>
  </p:sldMasterIdLst>
  <p:sldIdLst>
    <p:sldId xmlns:r="http://schemas.openxmlformats.org/officeDocument/2006/relationships" id="256" r:id="R7888ed64b9154174"/>
    <p:sldId xmlns:r="http://schemas.openxmlformats.org/officeDocument/2006/relationships" id="257" r:id="R25013eee81bb4e24"/>
    <p:sldId xmlns:r="http://schemas.openxmlformats.org/officeDocument/2006/relationships" id="258" r:id="R1e5357d340974300"/>
    <p:sldId xmlns:r="http://schemas.openxmlformats.org/officeDocument/2006/relationships" id="259" r:id="Rb6d7de498e124ce8"/>
    <p:sldId xmlns:r="http://schemas.openxmlformats.org/officeDocument/2006/relationships" id="260" r:id="R21e3661fc6944b12"/>
    <p:sldId xmlns:r="http://schemas.openxmlformats.org/officeDocument/2006/relationships" id="261" r:id="R5543814fc58a47d4"/>
    <p:sldId xmlns:r="http://schemas.openxmlformats.org/officeDocument/2006/relationships" id="262" r:id="Rd62b44a795fd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394cbabec4754" /><Relationship Type="http://schemas.openxmlformats.org/officeDocument/2006/relationships/slide" Target="/ppt/slides/slide1.xml" Id="R7888ed64b9154174" /><Relationship Type="http://schemas.openxmlformats.org/officeDocument/2006/relationships/slide" Target="/ppt/slides/slide2.xml" Id="R25013eee81bb4e24" /><Relationship Type="http://schemas.openxmlformats.org/officeDocument/2006/relationships/slide" Target="/ppt/slides/slide3.xml" Id="R1e5357d340974300" /><Relationship Type="http://schemas.openxmlformats.org/officeDocument/2006/relationships/slide" Target="/ppt/slides/slide4.xml" Id="Rb6d7de498e124ce8" /><Relationship Type="http://schemas.openxmlformats.org/officeDocument/2006/relationships/slide" Target="/ppt/slides/slide5.xml" Id="R21e3661fc6944b12" /><Relationship Type="http://schemas.openxmlformats.org/officeDocument/2006/relationships/slide" Target="/ppt/slides/slide6.xml" Id="R5543814fc58a47d4" /><Relationship Type="http://schemas.openxmlformats.org/officeDocument/2006/relationships/slide" Target="/ppt/slides/slide7.xml" Id="Rd62b44a795fd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99f0a9ea0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dcf53ab894977" /><Relationship Type="http://schemas.openxmlformats.org/officeDocument/2006/relationships/theme" Target="/ppt/slideMasters/theme/theme1.xml" Id="R755f86d80fc948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dcf53ab8949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d7364f97d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ead4c77c0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94c2b5d91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37c5b45a143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be914ee38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4833340a0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8829fd5ab42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SBHI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SBHI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−339 354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10 739 483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77 438 802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77 491 939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HAVRE IVERSEN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BIRGITHE MARIANNE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BIRGITHE MARIANNE HAVRE IVERSEN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HAVRE IVERSEN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