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21c8f7d39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3c12c02d748d0"/>
  </p:sldMasterIdLst>
  <p:sldIdLst>
    <p:sldId xmlns:r="http://schemas.openxmlformats.org/officeDocument/2006/relationships" id="256" r:id="Radd9bea91bd54087"/>
    <p:sldId xmlns:r="http://schemas.openxmlformats.org/officeDocument/2006/relationships" id="257" r:id="R5b8d2621bb794514"/>
    <p:sldId xmlns:r="http://schemas.openxmlformats.org/officeDocument/2006/relationships" id="258" r:id="R0c553f4c2db94562"/>
    <p:sldId xmlns:r="http://schemas.openxmlformats.org/officeDocument/2006/relationships" id="259" r:id="Rd0bdd032c1184241"/>
    <p:sldId xmlns:r="http://schemas.openxmlformats.org/officeDocument/2006/relationships" id="260" r:id="R767aac2e54e942a9"/>
    <p:sldId xmlns:r="http://schemas.openxmlformats.org/officeDocument/2006/relationships" id="261" r:id="R2e3d096891ed4dbe"/>
    <p:sldId xmlns:r="http://schemas.openxmlformats.org/officeDocument/2006/relationships" id="262" r:id="R1c1ebdb32965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3c12c02d748d0" /><Relationship Type="http://schemas.openxmlformats.org/officeDocument/2006/relationships/slide" Target="/ppt/slides/slide1.xml" Id="Radd9bea91bd54087" /><Relationship Type="http://schemas.openxmlformats.org/officeDocument/2006/relationships/slide" Target="/ppt/slides/slide2.xml" Id="R5b8d2621bb794514" /><Relationship Type="http://schemas.openxmlformats.org/officeDocument/2006/relationships/slide" Target="/ppt/slides/slide3.xml" Id="R0c553f4c2db94562" /><Relationship Type="http://schemas.openxmlformats.org/officeDocument/2006/relationships/slide" Target="/ppt/slides/slide4.xml" Id="Rd0bdd032c1184241" /><Relationship Type="http://schemas.openxmlformats.org/officeDocument/2006/relationships/slide" Target="/ppt/slides/slide5.xml" Id="R767aac2e54e942a9" /><Relationship Type="http://schemas.openxmlformats.org/officeDocument/2006/relationships/slide" Target="/ppt/slides/slide6.xml" Id="R2e3d096891ed4dbe" /><Relationship Type="http://schemas.openxmlformats.org/officeDocument/2006/relationships/slide" Target="/ppt/slides/slide7.xml" Id="R1c1ebdb32965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c2603bd40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68e40686442e" /><Relationship Type="http://schemas.openxmlformats.org/officeDocument/2006/relationships/theme" Target="/ppt/slideMasters/theme/theme1.xml" Id="Re5a269efbbf447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b68e40686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7a6dfefd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aaff38f8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6d7f8180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c774f9436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85c4ca32f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93001cc3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18cc21ab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MARIUS MADSSEN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