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563a5d394643c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25c2da282448fa"/>
  </p:sldMasterIdLst>
  <p:sldIdLst>
    <p:sldId xmlns:r="http://schemas.openxmlformats.org/officeDocument/2006/relationships" id="256" r:id="R28c3e3c14aac4275"/>
    <p:sldId xmlns:r="http://schemas.openxmlformats.org/officeDocument/2006/relationships" id="257" r:id="R08c69ee556e44128"/>
    <p:sldId xmlns:r="http://schemas.openxmlformats.org/officeDocument/2006/relationships" id="258" r:id="R32ab2585771b4e3d"/>
    <p:sldId xmlns:r="http://schemas.openxmlformats.org/officeDocument/2006/relationships" id="259" r:id="R995f6f3e28e44897"/>
    <p:sldId xmlns:r="http://schemas.openxmlformats.org/officeDocument/2006/relationships" id="260" r:id="R570970895cad445a"/>
    <p:sldId xmlns:r="http://schemas.openxmlformats.org/officeDocument/2006/relationships" id="261" r:id="R402927e6c8d94a79"/>
    <p:sldId xmlns:r="http://schemas.openxmlformats.org/officeDocument/2006/relationships" id="262" r:id="R7c3f0d2489b24d7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25c2da282448fa" /><Relationship Type="http://schemas.openxmlformats.org/officeDocument/2006/relationships/slide" Target="/ppt/slides/slide1.xml" Id="R28c3e3c14aac4275" /><Relationship Type="http://schemas.openxmlformats.org/officeDocument/2006/relationships/slide" Target="/ppt/slides/slide2.xml" Id="R08c69ee556e44128" /><Relationship Type="http://schemas.openxmlformats.org/officeDocument/2006/relationships/slide" Target="/ppt/slides/slide3.xml" Id="R32ab2585771b4e3d" /><Relationship Type="http://schemas.openxmlformats.org/officeDocument/2006/relationships/slide" Target="/ppt/slides/slide4.xml" Id="R995f6f3e28e44897" /><Relationship Type="http://schemas.openxmlformats.org/officeDocument/2006/relationships/slide" Target="/ppt/slides/slide5.xml" Id="R570970895cad445a" /><Relationship Type="http://schemas.openxmlformats.org/officeDocument/2006/relationships/slide" Target="/ppt/slides/slide6.xml" Id="R402927e6c8d94a79" /><Relationship Type="http://schemas.openxmlformats.org/officeDocument/2006/relationships/slide" Target="/ppt/slides/slide7.xml" Id="R7c3f0d2489b24d7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b47d573e424d7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46610c276a47d4" /><Relationship Type="http://schemas.openxmlformats.org/officeDocument/2006/relationships/theme" Target="/ppt/slideMasters/theme/theme1.xml" Id="R8f8b1dea1bcb4a1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046610c276a47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5992bc9ab2402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de221a104b4bf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a8895734cb4e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cdb7003a6b438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f48e7e2fa74b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f0623bcf2d426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351c2fa3234ed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KIDØY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KIDØY HOLDING AS ble etablert [år] og holder til i Førde.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−11 362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42 751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2 453 197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2 453 869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BODIL KIDØY LUNDE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Falkensteinsvegen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6809 Førde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989 093 576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KIDØY HOLDING AS</a:t>
            </a:r>
          </a:p>
        </p:txBody>
      </p:sp>
    </p:spTree>
  </p:cSld>
  <p:clrMapOvr>
    <a:masterClrMapping xmlns:a="http://schemas.openxmlformats.org/drawingml/2006/main"/>
  </p:clrMapOvr>
</p:sld>
</file>