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98f36f563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70d94908ca40a2"/>
  </p:sldMasterIdLst>
  <p:sldIdLst>
    <p:sldId xmlns:r="http://schemas.openxmlformats.org/officeDocument/2006/relationships" id="256" r:id="Re512c3cf5ff54b0c"/>
    <p:sldId xmlns:r="http://schemas.openxmlformats.org/officeDocument/2006/relationships" id="257" r:id="R58fc2e31787c450e"/>
    <p:sldId xmlns:r="http://schemas.openxmlformats.org/officeDocument/2006/relationships" id="258" r:id="R0a57309794954dbc"/>
    <p:sldId xmlns:r="http://schemas.openxmlformats.org/officeDocument/2006/relationships" id="259" r:id="R1bd96950b9e744ad"/>
    <p:sldId xmlns:r="http://schemas.openxmlformats.org/officeDocument/2006/relationships" id="260" r:id="R2d78531a01294ad9"/>
    <p:sldId xmlns:r="http://schemas.openxmlformats.org/officeDocument/2006/relationships" id="261" r:id="R7621ae0d5ef74a31"/>
    <p:sldId xmlns:r="http://schemas.openxmlformats.org/officeDocument/2006/relationships" id="262" r:id="Rcb94d5b42ebb48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70d94908ca40a2" /><Relationship Type="http://schemas.openxmlformats.org/officeDocument/2006/relationships/slide" Target="/ppt/slides/slide1.xml" Id="Re512c3cf5ff54b0c" /><Relationship Type="http://schemas.openxmlformats.org/officeDocument/2006/relationships/slide" Target="/ppt/slides/slide2.xml" Id="R58fc2e31787c450e" /><Relationship Type="http://schemas.openxmlformats.org/officeDocument/2006/relationships/slide" Target="/ppt/slides/slide3.xml" Id="R0a57309794954dbc" /><Relationship Type="http://schemas.openxmlformats.org/officeDocument/2006/relationships/slide" Target="/ppt/slides/slide4.xml" Id="R1bd96950b9e744ad" /><Relationship Type="http://schemas.openxmlformats.org/officeDocument/2006/relationships/slide" Target="/ppt/slides/slide5.xml" Id="R2d78531a01294ad9" /><Relationship Type="http://schemas.openxmlformats.org/officeDocument/2006/relationships/slide" Target="/ppt/slides/slide6.xml" Id="R7621ae0d5ef74a31" /><Relationship Type="http://schemas.openxmlformats.org/officeDocument/2006/relationships/slide" Target="/ppt/slides/slide7.xml" Id="Rcb94d5b42ebb48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cf94932bcf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78ca2afdc436b" /><Relationship Type="http://schemas.openxmlformats.org/officeDocument/2006/relationships/theme" Target="/ppt/slideMasters/theme/theme1.xml" Id="R8dba040be5f9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c78ca2afdc43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62b8ba8a046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e8c423867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bbbbc0a1e4e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566a89c6ab42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15493b857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615822568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f164d9b7347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KSA HOLDING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−1 073 099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9 099 175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9 124 838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SANDNES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989 093 975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KSA HOLDING AS</a:t>
            </a:r>
          </a:p>
        </p:txBody>
      </p:sp>
    </p:spTree>
  </p:cSld>
  <p:clrMapOvr>
    <a:masterClrMapping xmlns:a="http://schemas.openxmlformats.org/drawingml/2006/main"/>
  </p:clrMapOvr>
</p:sld>
</file>