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2bf7e9e39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f0167e39046c9"/>
  </p:sldMasterIdLst>
  <p:sldIdLst>
    <p:sldId xmlns:r="http://schemas.openxmlformats.org/officeDocument/2006/relationships" id="256" r:id="Rce7f75f4071f4d29"/>
    <p:sldId xmlns:r="http://schemas.openxmlformats.org/officeDocument/2006/relationships" id="257" r:id="Re5e24f05e78d4d7a"/>
    <p:sldId xmlns:r="http://schemas.openxmlformats.org/officeDocument/2006/relationships" id="258" r:id="R1ce19dbdcfcc4a95"/>
    <p:sldId xmlns:r="http://schemas.openxmlformats.org/officeDocument/2006/relationships" id="259" r:id="R8bfb8a5c3fe24e4f"/>
    <p:sldId xmlns:r="http://schemas.openxmlformats.org/officeDocument/2006/relationships" id="260" r:id="Rcaa050578d0749f1"/>
    <p:sldId xmlns:r="http://schemas.openxmlformats.org/officeDocument/2006/relationships" id="261" r:id="Rdfbc9e9277b0464a"/>
    <p:sldId xmlns:r="http://schemas.openxmlformats.org/officeDocument/2006/relationships" id="262" r:id="R1d10c47bcf42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f0167e39046c9" /><Relationship Type="http://schemas.openxmlformats.org/officeDocument/2006/relationships/slide" Target="/ppt/slides/slide1.xml" Id="Rce7f75f4071f4d29" /><Relationship Type="http://schemas.openxmlformats.org/officeDocument/2006/relationships/slide" Target="/ppt/slides/slide2.xml" Id="Re5e24f05e78d4d7a" /><Relationship Type="http://schemas.openxmlformats.org/officeDocument/2006/relationships/slide" Target="/ppt/slides/slide3.xml" Id="R1ce19dbdcfcc4a95" /><Relationship Type="http://schemas.openxmlformats.org/officeDocument/2006/relationships/slide" Target="/ppt/slides/slide4.xml" Id="R8bfb8a5c3fe24e4f" /><Relationship Type="http://schemas.openxmlformats.org/officeDocument/2006/relationships/slide" Target="/ppt/slides/slide5.xml" Id="Rcaa050578d0749f1" /><Relationship Type="http://schemas.openxmlformats.org/officeDocument/2006/relationships/slide" Target="/ppt/slides/slide6.xml" Id="Rdfbc9e9277b0464a" /><Relationship Type="http://schemas.openxmlformats.org/officeDocument/2006/relationships/slide" Target="/ppt/slides/slide7.xml" Id="R1d10c47bcf42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de8f1ce12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25cf22e8c445d" /><Relationship Type="http://schemas.openxmlformats.org/officeDocument/2006/relationships/theme" Target="/ppt/slideMasters/theme/theme1.xml" Id="R735a7d705a37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25cf22e8c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93db6b804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f056fa299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15bfe574b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1984f575b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8c1c19290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021d4d81d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5d22e4a7d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RUUD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RUUD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11 441 595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13 755 648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MARGIT RUUD MATHIESEN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Lauritssøns vei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989 094 289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RUUD HOLDING AS</a:t>
            </a:r>
          </a:p>
        </p:txBody>
      </p:sp>
    </p:spTree>
  </p:cSld>
  <p:clrMapOvr>
    <a:masterClrMapping xmlns:a="http://schemas.openxmlformats.org/drawingml/2006/main"/>
  </p:clrMapOvr>
</p:sld>
</file>