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877d128dbe4b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16f7abaa2a49f7"/>
  </p:sldMasterIdLst>
  <p:sldIdLst>
    <p:sldId xmlns:r="http://schemas.openxmlformats.org/officeDocument/2006/relationships" id="256" r:id="Radce979601d741cc"/>
    <p:sldId xmlns:r="http://schemas.openxmlformats.org/officeDocument/2006/relationships" id="257" r:id="Rc682fb60b4714917"/>
    <p:sldId xmlns:r="http://schemas.openxmlformats.org/officeDocument/2006/relationships" id="258" r:id="R559331843084426e"/>
    <p:sldId xmlns:r="http://schemas.openxmlformats.org/officeDocument/2006/relationships" id="259" r:id="Rb4f83d5826d64870"/>
    <p:sldId xmlns:r="http://schemas.openxmlformats.org/officeDocument/2006/relationships" id="260" r:id="R6ad8af10f9af471c"/>
    <p:sldId xmlns:r="http://schemas.openxmlformats.org/officeDocument/2006/relationships" id="261" r:id="R25931b5596cd436f"/>
    <p:sldId xmlns:r="http://schemas.openxmlformats.org/officeDocument/2006/relationships" id="262" r:id="R5830559ae7c242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16f7abaa2a49f7" /><Relationship Type="http://schemas.openxmlformats.org/officeDocument/2006/relationships/slide" Target="/ppt/slides/slide1.xml" Id="Radce979601d741cc" /><Relationship Type="http://schemas.openxmlformats.org/officeDocument/2006/relationships/slide" Target="/ppt/slides/slide2.xml" Id="Rc682fb60b4714917" /><Relationship Type="http://schemas.openxmlformats.org/officeDocument/2006/relationships/slide" Target="/ppt/slides/slide3.xml" Id="R559331843084426e" /><Relationship Type="http://schemas.openxmlformats.org/officeDocument/2006/relationships/slide" Target="/ppt/slides/slide4.xml" Id="Rb4f83d5826d64870" /><Relationship Type="http://schemas.openxmlformats.org/officeDocument/2006/relationships/slide" Target="/ppt/slides/slide5.xml" Id="R6ad8af10f9af471c" /><Relationship Type="http://schemas.openxmlformats.org/officeDocument/2006/relationships/slide" Target="/ppt/slides/slide6.xml" Id="R25931b5596cd436f" /><Relationship Type="http://schemas.openxmlformats.org/officeDocument/2006/relationships/slide" Target="/ppt/slides/slide7.xml" Id="R5830559ae7c242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0f688f87c344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653fc32304697" /><Relationship Type="http://schemas.openxmlformats.org/officeDocument/2006/relationships/theme" Target="/ppt/slideMasters/theme/theme1.xml" Id="R672e56d7f2d74e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5653fc323046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52e4081aa46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1833c03274f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aac5ea36b4d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9dd93639c41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8dcefc91943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f95d95e844d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b3652f95241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NERLAND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NERLAND INVESTMENT AS ble etablert [år] og holder til i Malmefjorden.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2 855 052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96 896 833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156 042 049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PREDATOR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PROSPERON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Tømmervegen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6445 Malmefjorden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989 094 467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NERLAND INVESTMENT AS</a:t>
            </a:r>
          </a:p>
        </p:txBody>
      </p:sp>
    </p:spTree>
  </p:cSld>
  <p:clrMapOvr>
    <a:masterClrMapping xmlns:a="http://schemas.openxmlformats.org/drawingml/2006/main"/>
  </p:clrMapOvr>
</p:sld>
</file>