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862631712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3991fc7004ab7"/>
  </p:sldMasterIdLst>
  <p:sldIdLst>
    <p:sldId xmlns:r="http://schemas.openxmlformats.org/officeDocument/2006/relationships" id="256" r:id="R758749e48b884373"/>
    <p:sldId xmlns:r="http://schemas.openxmlformats.org/officeDocument/2006/relationships" id="257" r:id="R2276e912e18f4bef"/>
    <p:sldId xmlns:r="http://schemas.openxmlformats.org/officeDocument/2006/relationships" id="258" r:id="Rf40b60e351234325"/>
    <p:sldId xmlns:r="http://schemas.openxmlformats.org/officeDocument/2006/relationships" id="259" r:id="R65cc407eac274c16"/>
    <p:sldId xmlns:r="http://schemas.openxmlformats.org/officeDocument/2006/relationships" id="260" r:id="R157701f6eaf54b80"/>
    <p:sldId xmlns:r="http://schemas.openxmlformats.org/officeDocument/2006/relationships" id="261" r:id="R20d09d288e3e4c9d"/>
    <p:sldId xmlns:r="http://schemas.openxmlformats.org/officeDocument/2006/relationships" id="262" r:id="Ra012323c2c7145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3991fc7004ab7" /><Relationship Type="http://schemas.openxmlformats.org/officeDocument/2006/relationships/slide" Target="/ppt/slides/slide1.xml" Id="R758749e48b884373" /><Relationship Type="http://schemas.openxmlformats.org/officeDocument/2006/relationships/slide" Target="/ppt/slides/slide2.xml" Id="R2276e912e18f4bef" /><Relationship Type="http://schemas.openxmlformats.org/officeDocument/2006/relationships/slide" Target="/ppt/slides/slide3.xml" Id="Rf40b60e351234325" /><Relationship Type="http://schemas.openxmlformats.org/officeDocument/2006/relationships/slide" Target="/ppt/slides/slide4.xml" Id="R65cc407eac274c16" /><Relationship Type="http://schemas.openxmlformats.org/officeDocument/2006/relationships/slide" Target="/ppt/slides/slide5.xml" Id="R157701f6eaf54b80" /><Relationship Type="http://schemas.openxmlformats.org/officeDocument/2006/relationships/slide" Target="/ppt/slides/slide6.xml" Id="R20d09d288e3e4c9d" /><Relationship Type="http://schemas.openxmlformats.org/officeDocument/2006/relationships/slide" Target="/ppt/slides/slide7.xml" Id="Ra012323c2c7145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bae87d583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491d2e9c34a14" /><Relationship Type="http://schemas.openxmlformats.org/officeDocument/2006/relationships/theme" Target="/ppt/slideMasters/theme/theme1.xml" Id="R48350c4bbd2a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9491d2e9c3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c80214db4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ba967ef4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0ea29dac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fc62815dc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d8dec9ae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7fb3510948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f3c6bc6e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34 501 399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38 446 583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74 094 494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VINJE MURI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Smestads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