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63feb3199a42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21100014b64aa8"/>
  </p:sldMasterIdLst>
  <p:sldIdLst>
    <p:sldId xmlns:r="http://schemas.openxmlformats.org/officeDocument/2006/relationships" id="256" r:id="R9aaf9c25259344e2"/>
    <p:sldId xmlns:r="http://schemas.openxmlformats.org/officeDocument/2006/relationships" id="257" r:id="Rfcd75bdf2ac74457"/>
    <p:sldId xmlns:r="http://schemas.openxmlformats.org/officeDocument/2006/relationships" id="258" r:id="Rcb778dd6c882409f"/>
    <p:sldId xmlns:r="http://schemas.openxmlformats.org/officeDocument/2006/relationships" id="259" r:id="R460794efe8e5426d"/>
    <p:sldId xmlns:r="http://schemas.openxmlformats.org/officeDocument/2006/relationships" id="260" r:id="R0a66205a639c48c2"/>
    <p:sldId xmlns:r="http://schemas.openxmlformats.org/officeDocument/2006/relationships" id="261" r:id="Rbc78335aae314150"/>
    <p:sldId xmlns:r="http://schemas.openxmlformats.org/officeDocument/2006/relationships" id="262" r:id="Rdb8dab78313e4a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21100014b64aa8" /><Relationship Type="http://schemas.openxmlformats.org/officeDocument/2006/relationships/slide" Target="/ppt/slides/slide1.xml" Id="R9aaf9c25259344e2" /><Relationship Type="http://schemas.openxmlformats.org/officeDocument/2006/relationships/slide" Target="/ppt/slides/slide2.xml" Id="Rfcd75bdf2ac74457" /><Relationship Type="http://schemas.openxmlformats.org/officeDocument/2006/relationships/slide" Target="/ppt/slides/slide3.xml" Id="Rcb778dd6c882409f" /><Relationship Type="http://schemas.openxmlformats.org/officeDocument/2006/relationships/slide" Target="/ppt/slides/slide4.xml" Id="R460794efe8e5426d" /><Relationship Type="http://schemas.openxmlformats.org/officeDocument/2006/relationships/slide" Target="/ppt/slides/slide5.xml" Id="R0a66205a639c48c2" /><Relationship Type="http://schemas.openxmlformats.org/officeDocument/2006/relationships/slide" Target="/ppt/slides/slide6.xml" Id="Rbc78335aae314150" /><Relationship Type="http://schemas.openxmlformats.org/officeDocument/2006/relationships/slide" Target="/ppt/slides/slide7.xml" Id="Rdb8dab78313e4a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27723dce3f44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c344130814ec0" /><Relationship Type="http://schemas.openxmlformats.org/officeDocument/2006/relationships/theme" Target="/ppt/slideMasters/theme/theme1.xml" Id="R8ff47d0fb7ff4c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ec344130814e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9e388603345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d68bbfd5c46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f4ec69a0340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0aa0ecd914b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ed553d99d4c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19eb6c5eb4c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7b927fd6746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MARSTIA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MARSTIA INVEST AS ble etablert [år] og holder til i Blomsterdalen.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−11 238 360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−111 783 082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4 675 647 051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4 826 581 430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WESTLAKE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MOHN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Ytrebygdsvegen 215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5258 Blomsterdalen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989 100 769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