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650ca207124a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95b3fda6d944ae"/>
  </p:sldMasterIdLst>
  <p:sldIdLst>
    <p:sldId xmlns:r="http://schemas.openxmlformats.org/officeDocument/2006/relationships" id="256" r:id="R99beb53284d64be3"/>
    <p:sldId xmlns:r="http://schemas.openxmlformats.org/officeDocument/2006/relationships" id="257" r:id="R5b429ade89e44277"/>
    <p:sldId xmlns:r="http://schemas.openxmlformats.org/officeDocument/2006/relationships" id="258" r:id="Ra36a1140fbb84e72"/>
    <p:sldId xmlns:r="http://schemas.openxmlformats.org/officeDocument/2006/relationships" id="259" r:id="Rbbc0cf71d5694dae"/>
    <p:sldId xmlns:r="http://schemas.openxmlformats.org/officeDocument/2006/relationships" id="260" r:id="R696c688e79124585"/>
    <p:sldId xmlns:r="http://schemas.openxmlformats.org/officeDocument/2006/relationships" id="261" r:id="R6642dc7839d448d8"/>
    <p:sldId xmlns:r="http://schemas.openxmlformats.org/officeDocument/2006/relationships" id="262" r:id="R87b9d39b5b6e48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95b3fda6d944ae" /><Relationship Type="http://schemas.openxmlformats.org/officeDocument/2006/relationships/slide" Target="/ppt/slides/slide1.xml" Id="R99beb53284d64be3" /><Relationship Type="http://schemas.openxmlformats.org/officeDocument/2006/relationships/slide" Target="/ppt/slides/slide2.xml" Id="R5b429ade89e44277" /><Relationship Type="http://schemas.openxmlformats.org/officeDocument/2006/relationships/slide" Target="/ppt/slides/slide3.xml" Id="Ra36a1140fbb84e72" /><Relationship Type="http://schemas.openxmlformats.org/officeDocument/2006/relationships/slide" Target="/ppt/slides/slide4.xml" Id="Rbbc0cf71d5694dae" /><Relationship Type="http://schemas.openxmlformats.org/officeDocument/2006/relationships/slide" Target="/ppt/slides/slide5.xml" Id="R696c688e79124585" /><Relationship Type="http://schemas.openxmlformats.org/officeDocument/2006/relationships/slide" Target="/ppt/slides/slide6.xml" Id="R6642dc7839d448d8" /><Relationship Type="http://schemas.openxmlformats.org/officeDocument/2006/relationships/slide" Target="/ppt/slides/slide7.xml" Id="R87b9d39b5b6e48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a04ccf0d6145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71e2e94794b92" /><Relationship Type="http://schemas.openxmlformats.org/officeDocument/2006/relationships/theme" Target="/ppt/slideMasters/theme/theme1.xml" Id="R37652dd84a374b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071e2e94794b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52b91b65541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08eda00644b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e8b36c35644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3ec45f0dc43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c1d9da98b4e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529334b9d43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8cbefaf4f49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FEVANG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3 557 302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−9 071 940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−10 856 986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182 198 522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326 065 008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BJARRE E FEVANG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FEVANG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 FEVANG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 FEVANG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Børresens alle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989 102 052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