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9362681740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644b9edd14c94"/>
  </p:sldMasterIdLst>
  <p:sldIdLst>
    <p:sldId xmlns:r="http://schemas.openxmlformats.org/officeDocument/2006/relationships" id="256" r:id="Ra78c57eefd8f458e"/>
    <p:sldId xmlns:r="http://schemas.openxmlformats.org/officeDocument/2006/relationships" id="257" r:id="Rfdc0ca4d4f674fed"/>
    <p:sldId xmlns:r="http://schemas.openxmlformats.org/officeDocument/2006/relationships" id="258" r:id="Rdcb62aff358c4997"/>
    <p:sldId xmlns:r="http://schemas.openxmlformats.org/officeDocument/2006/relationships" id="259" r:id="Rc2be747ca73e4125"/>
    <p:sldId xmlns:r="http://schemas.openxmlformats.org/officeDocument/2006/relationships" id="260" r:id="R87de9784d6a24680"/>
    <p:sldId xmlns:r="http://schemas.openxmlformats.org/officeDocument/2006/relationships" id="261" r:id="Rbf95c6efd6d94018"/>
    <p:sldId xmlns:r="http://schemas.openxmlformats.org/officeDocument/2006/relationships" id="262" r:id="R07530b3a5dd2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644b9edd14c94" /><Relationship Type="http://schemas.openxmlformats.org/officeDocument/2006/relationships/slide" Target="/ppt/slides/slide1.xml" Id="Ra78c57eefd8f458e" /><Relationship Type="http://schemas.openxmlformats.org/officeDocument/2006/relationships/slide" Target="/ppt/slides/slide2.xml" Id="Rfdc0ca4d4f674fed" /><Relationship Type="http://schemas.openxmlformats.org/officeDocument/2006/relationships/slide" Target="/ppt/slides/slide3.xml" Id="Rdcb62aff358c4997" /><Relationship Type="http://schemas.openxmlformats.org/officeDocument/2006/relationships/slide" Target="/ppt/slides/slide4.xml" Id="Rc2be747ca73e4125" /><Relationship Type="http://schemas.openxmlformats.org/officeDocument/2006/relationships/slide" Target="/ppt/slides/slide5.xml" Id="R87de9784d6a24680" /><Relationship Type="http://schemas.openxmlformats.org/officeDocument/2006/relationships/slide" Target="/ppt/slides/slide6.xml" Id="Rbf95c6efd6d94018" /><Relationship Type="http://schemas.openxmlformats.org/officeDocument/2006/relationships/slide" Target="/ppt/slides/slide7.xml" Id="R07530b3a5dd2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f9376df48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975051ef4464" /><Relationship Type="http://schemas.openxmlformats.org/officeDocument/2006/relationships/theme" Target="/ppt/slideMasters/theme/theme1.xml" Id="R02acf99d8bf8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4975051ef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bd8465ddd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11a41fb58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f5b56f460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bbc37a0c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dfb9693a3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ba15ade234b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0d9b0d60f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RHB HOLDING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BAKLUND ROLF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Damebyen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