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e5c440c19143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6e9726f62a4237"/>
  </p:sldMasterIdLst>
  <p:sldIdLst>
    <p:sldId xmlns:r="http://schemas.openxmlformats.org/officeDocument/2006/relationships" id="256" r:id="Raba79c5ff3c94454"/>
    <p:sldId xmlns:r="http://schemas.openxmlformats.org/officeDocument/2006/relationships" id="257" r:id="R620146f29a98421c"/>
    <p:sldId xmlns:r="http://schemas.openxmlformats.org/officeDocument/2006/relationships" id="258" r:id="Rd7dcc0ea5aad4c6f"/>
    <p:sldId xmlns:r="http://schemas.openxmlformats.org/officeDocument/2006/relationships" id="259" r:id="Rc93d6ccec35247a5"/>
    <p:sldId xmlns:r="http://schemas.openxmlformats.org/officeDocument/2006/relationships" id="260" r:id="R848d0fad00634904"/>
    <p:sldId xmlns:r="http://schemas.openxmlformats.org/officeDocument/2006/relationships" id="261" r:id="Rd3d56b6141164d01"/>
    <p:sldId xmlns:r="http://schemas.openxmlformats.org/officeDocument/2006/relationships" id="262" r:id="R1302fbd01a164d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6e9726f62a4237" /><Relationship Type="http://schemas.openxmlformats.org/officeDocument/2006/relationships/slide" Target="/ppt/slides/slide1.xml" Id="Raba79c5ff3c94454" /><Relationship Type="http://schemas.openxmlformats.org/officeDocument/2006/relationships/slide" Target="/ppt/slides/slide2.xml" Id="R620146f29a98421c" /><Relationship Type="http://schemas.openxmlformats.org/officeDocument/2006/relationships/slide" Target="/ppt/slides/slide3.xml" Id="Rd7dcc0ea5aad4c6f" /><Relationship Type="http://schemas.openxmlformats.org/officeDocument/2006/relationships/slide" Target="/ppt/slides/slide4.xml" Id="Rc93d6ccec35247a5" /><Relationship Type="http://schemas.openxmlformats.org/officeDocument/2006/relationships/slide" Target="/ppt/slides/slide5.xml" Id="R848d0fad00634904" /><Relationship Type="http://schemas.openxmlformats.org/officeDocument/2006/relationships/slide" Target="/ppt/slides/slide6.xml" Id="Rd3d56b6141164d01" /><Relationship Type="http://schemas.openxmlformats.org/officeDocument/2006/relationships/slide" Target="/ppt/slides/slide7.xml" Id="R1302fbd01a164d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852703119245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0c9757afd4137" /><Relationship Type="http://schemas.openxmlformats.org/officeDocument/2006/relationships/theme" Target="/ppt/slideMasters/theme/theme1.xml" Id="Rf95da6d0210f4d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70c9757afd41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cd3ba08084d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c9ce0fc9fc46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b2b00fc1744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c101cd0ec44b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12d32e98c4d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a6e36dcc341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c52705bc5d49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MJ TVEIT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MJ TVEIT AS ble etablert [år] og holder til i Skjold.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500 069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4 252 102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4 253 119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TVEIT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SYNNØVE BERGE TVEIT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Liaheio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5574 Skjold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76 71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jarle@tveit.no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www.tveit.no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989 107 429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