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a59d807df44b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d9d3be2d5046b1"/>
  </p:sldMasterIdLst>
  <p:sldIdLst>
    <p:sldId xmlns:r="http://schemas.openxmlformats.org/officeDocument/2006/relationships" id="256" r:id="R56424f148a2e4fe6"/>
    <p:sldId xmlns:r="http://schemas.openxmlformats.org/officeDocument/2006/relationships" id="257" r:id="R291a6db335ec4673"/>
    <p:sldId xmlns:r="http://schemas.openxmlformats.org/officeDocument/2006/relationships" id="258" r:id="Rd9ad18431e9c465d"/>
    <p:sldId xmlns:r="http://schemas.openxmlformats.org/officeDocument/2006/relationships" id="259" r:id="R9942f78015714c6d"/>
    <p:sldId xmlns:r="http://schemas.openxmlformats.org/officeDocument/2006/relationships" id="260" r:id="R71c0222b680a455e"/>
    <p:sldId xmlns:r="http://schemas.openxmlformats.org/officeDocument/2006/relationships" id="261" r:id="R5b264b0072414660"/>
    <p:sldId xmlns:r="http://schemas.openxmlformats.org/officeDocument/2006/relationships" id="262" r:id="R3eb0a3cd3cba47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9d3be2d5046b1" /><Relationship Type="http://schemas.openxmlformats.org/officeDocument/2006/relationships/slide" Target="/ppt/slides/slide1.xml" Id="R56424f148a2e4fe6" /><Relationship Type="http://schemas.openxmlformats.org/officeDocument/2006/relationships/slide" Target="/ppt/slides/slide2.xml" Id="R291a6db335ec4673" /><Relationship Type="http://schemas.openxmlformats.org/officeDocument/2006/relationships/slide" Target="/ppt/slides/slide3.xml" Id="Rd9ad18431e9c465d" /><Relationship Type="http://schemas.openxmlformats.org/officeDocument/2006/relationships/slide" Target="/ppt/slides/slide4.xml" Id="R9942f78015714c6d" /><Relationship Type="http://schemas.openxmlformats.org/officeDocument/2006/relationships/slide" Target="/ppt/slides/slide5.xml" Id="R71c0222b680a455e" /><Relationship Type="http://schemas.openxmlformats.org/officeDocument/2006/relationships/slide" Target="/ppt/slides/slide6.xml" Id="R5b264b0072414660" /><Relationship Type="http://schemas.openxmlformats.org/officeDocument/2006/relationships/slide" Target="/ppt/slides/slide7.xml" Id="R3eb0a3cd3cba47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98871511446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7a14c0e5e4650" /><Relationship Type="http://schemas.openxmlformats.org/officeDocument/2006/relationships/theme" Target="/ppt/slideMasters/theme/theme1.xml" Id="Re00b33e41ed247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27a14c0e5e46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26113c55447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3223a989e45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dffb879fc4c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23fdf987847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a8785b68a42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08f8d43b147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25dfe3ff84f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SATURN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SATURN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163 132 000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160 567 000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124 776 000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1 341 703 000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1 497 380 000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KRISTIAN FORBERGSKOG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INVEST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KRISTIAN FORBERGSKOG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