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1aabae61aa4d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5d64934a724103"/>
  </p:sldMasterIdLst>
  <p:sldIdLst>
    <p:sldId xmlns:r="http://schemas.openxmlformats.org/officeDocument/2006/relationships" id="256" r:id="R0efa7c87b9024b1f"/>
    <p:sldId xmlns:r="http://schemas.openxmlformats.org/officeDocument/2006/relationships" id="257" r:id="Re77f118d3eb24ee4"/>
    <p:sldId xmlns:r="http://schemas.openxmlformats.org/officeDocument/2006/relationships" id="258" r:id="Rf0256e4aaac64a13"/>
    <p:sldId xmlns:r="http://schemas.openxmlformats.org/officeDocument/2006/relationships" id="259" r:id="R85dc548c93304a9c"/>
    <p:sldId xmlns:r="http://schemas.openxmlformats.org/officeDocument/2006/relationships" id="260" r:id="R89ff65a1aeb24159"/>
    <p:sldId xmlns:r="http://schemas.openxmlformats.org/officeDocument/2006/relationships" id="261" r:id="Rd737efd79484429d"/>
    <p:sldId xmlns:r="http://schemas.openxmlformats.org/officeDocument/2006/relationships" id="262" r:id="R5d21044dac794b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5d64934a724103" /><Relationship Type="http://schemas.openxmlformats.org/officeDocument/2006/relationships/slide" Target="/ppt/slides/slide1.xml" Id="R0efa7c87b9024b1f" /><Relationship Type="http://schemas.openxmlformats.org/officeDocument/2006/relationships/slide" Target="/ppt/slides/slide2.xml" Id="Re77f118d3eb24ee4" /><Relationship Type="http://schemas.openxmlformats.org/officeDocument/2006/relationships/slide" Target="/ppt/slides/slide3.xml" Id="Rf0256e4aaac64a13" /><Relationship Type="http://schemas.openxmlformats.org/officeDocument/2006/relationships/slide" Target="/ppt/slides/slide4.xml" Id="R85dc548c93304a9c" /><Relationship Type="http://schemas.openxmlformats.org/officeDocument/2006/relationships/slide" Target="/ppt/slides/slide5.xml" Id="R89ff65a1aeb24159" /><Relationship Type="http://schemas.openxmlformats.org/officeDocument/2006/relationships/slide" Target="/ppt/slides/slide6.xml" Id="Rd737efd79484429d" /><Relationship Type="http://schemas.openxmlformats.org/officeDocument/2006/relationships/slide" Target="/ppt/slides/slide7.xml" Id="R5d21044dac794b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db16ed1a8f42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8dc634fb6413b" /><Relationship Type="http://schemas.openxmlformats.org/officeDocument/2006/relationships/theme" Target="/ppt/slideMasters/theme/theme1.xml" Id="R65881b6098de44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38dc634fb641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2c5801f3c4f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efb015cfd40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adba5502641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76415007547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f7e9cc1aa4c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f45bf9f3440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ccab698e14f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FANG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−158 083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3 136 334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22 342 097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22 371 944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ANGELL-OLSEN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Hognes gate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4041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989 111 310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FANG AS</a:t>
            </a:r>
          </a:p>
        </p:txBody>
      </p:sp>
    </p:spTree>
  </p:cSld>
  <p:clrMapOvr>
    <a:masterClrMapping xmlns:a="http://schemas.openxmlformats.org/drawingml/2006/main"/>
  </p:clrMapOvr>
</p:sld>
</file>