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bebda23ce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f59d09f5443b7"/>
  </p:sldMasterIdLst>
  <p:sldIdLst>
    <p:sldId xmlns:r="http://schemas.openxmlformats.org/officeDocument/2006/relationships" id="256" r:id="R9bf5a3fbf0964410"/>
    <p:sldId xmlns:r="http://schemas.openxmlformats.org/officeDocument/2006/relationships" id="257" r:id="Rb6c181800cfb418b"/>
    <p:sldId xmlns:r="http://schemas.openxmlformats.org/officeDocument/2006/relationships" id="258" r:id="R45ba475bdd164f61"/>
    <p:sldId xmlns:r="http://schemas.openxmlformats.org/officeDocument/2006/relationships" id="259" r:id="Re651b78cb2a34c21"/>
    <p:sldId xmlns:r="http://schemas.openxmlformats.org/officeDocument/2006/relationships" id="260" r:id="Rcb67d40246f740c3"/>
    <p:sldId xmlns:r="http://schemas.openxmlformats.org/officeDocument/2006/relationships" id="261" r:id="R6071a6abc6344281"/>
    <p:sldId xmlns:r="http://schemas.openxmlformats.org/officeDocument/2006/relationships" id="262" r:id="Re8ae3a7a426c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f59d09f5443b7" /><Relationship Type="http://schemas.openxmlformats.org/officeDocument/2006/relationships/slide" Target="/ppt/slides/slide1.xml" Id="R9bf5a3fbf0964410" /><Relationship Type="http://schemas.openxmlformats.org/officeDocument/2006/relationships/slide" Target="/ppt/slides/slide2.xml" Id="Rb6c181800cfb418b" /><Relationship Type="http://schemas.openxmlformats.org/officeDocument/2006/relationships/slide" Target="/ppt/slides/slide3.xml" Id="R45ba475bdd164f61" /><Relationship Type="http://schemas.openxmlformats.org/officeDocument/2006/relationships/slide" Target="/ppt/slides/slide4.xml" Id="Re651b78cb2a34c21" /><Relationship Type="http://schemas.openxmlformats.org/officeDocument/2006/relationships/slide" Target="/ppt/slides/slide5.xml" Id="Rcb67d40246f740c3" /><Relationship Type="http://schemas.openxmlformats.org/officeDocument/2006/relationships/slide" Target="/ppt/slides/slide6.xml" Id="R6071a6abc6344281" /><Relationship Type="http://schemas.openxmlformats.org/officeDocument/2006/relationships/slide" Target="/ppt/slides/slide7.xml" Id="Re8ae3a7a426c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738210054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6f9d79f7c4461" /><Relationship Type="http://schemas.openxmlformats.org/officeDocument/2006/relationships/theme" Target="/ppt/slideMasters/theme/theme1.xml" Id="R4ce0c387ea9b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6f9d79f7c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b6d6acced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9f39602b5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5ef6c79cd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9abc7f5d9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afe069202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7410d454943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834fea94c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4 310 358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KOLNES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Gjertrudmyr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