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dbe7714ff140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cea47a7b504609"/>
  </p:sldMasterIdLst>
  <p:sldIdLst>
    <p:sldId xmlns:r="http://schemas.openxmlformats.org/officeDocument/2006/relationships" id="256" r:id="Rd7258aba24a445d1"/>
    <p:sldId xmlns:r="http://schemas.openxmlformats.org/officeDocument/2006/relationships" id="257" r:id="R6203657de6e84db4"/>
    <p:sldId xmlns:r="http://schemas.openxmlformats.org/officeDocument/2006/relationships" id="258" r:id="R0f008dbb3aec4911"/>
    <p:sldId xmlns:r="http://schemas.openxmlformats.org/officeDocument/2006/relationships" id="259" r:id="R9051d38e170443cf"/>
    <p:sldId xmlns:r="http://schemas.openxmlformats.org/officeDocument/2006/relationships" id="260" r:id="Rc48e2807c8174efb"/>
    <p:sldId xmlns:r="http://schemas.openxmlformats.org/officeDocument/2006/relationships" id="261" r:id="R1e41f4779dc8410c"/>
    <p:sldId xmlns:r="http://schemas.openxmlformats.org/officeDocument/2006/relationships" id="262" r:id="Ra363285a23514c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ea47a7b504609" /><Relationship Type="http://schemas.openxmlformats.org/officeDocument/2006/relationships/slide" Target="/ppt/slides/slide1.xml" Id="Rd7258aba24a445d1" /><Relationship Type="http://schemas.openxmlformats.org/officeDocument/2006/relationships/slide" Target="/ppt/slides/slide2.xml" Id="R6203657de6e84db4" /><Relationship Type="http://schemas.openxmlformats.org/officeDocument/2006/relationships/slide" Target="/ppt/slides/slide3.xml" Id="R0f008dbb3aec4911" /><Relationship Type="http://schemas.openxmlformats.org/officeDocument/2006/relationships/slide" Target="/ppt/slides/slide4.xml" Id="R9051d38e170443cf" /><Relationship Type="http://schemas.openxmlformats.org/officeDocument/2006/relationships/slide" Target="/ppt/slides/slide5.xml" Id="Rc48e2807c8174efb" /><Relationship Type="http://schemas.openxmlformats.org/officeDocument/2006/relationships/slide" Target="/ppt/slides/slide6.xml" Id="R1e41f4779dc8410c" /><Relationship Type="http://schemas.openxmlformats.org/officeDocument/2006/relationships/slide" Target="/ppt/slides/slide7.xml" Id="Ra363285a23514c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d7166eac4841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3a90ede624e59" /><Relationship Type="http://schemas.openxmlformats.org/officeDocument/2006/relationships/theme" Target="/ppt/slideMasters/theme/theme1.xml" Id="Ra1062435ab914e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3a90ede624e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071e9848e40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9819a825d4f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ff536a0a14e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7ca7dabba44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b686bc73044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b5832a42c244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a86d36d084f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VEIBY AKONTO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VEIBY AKONTO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51 176 268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6 172 411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5 519 791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12 080 996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28 358 095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74,0 %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VØ PARTNER AS  –  26,0 %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12 32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vvapost@ecit.no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989 111 647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VEIBY AKONTO AS</a:t>
            </a:r>
          </a:p>
        </p:txBody>
      </p:sp>
    </p:spTree>
  </p:cSld>
  <p:clrMapOvr>
    <a:masterClrMapping xmlns:a="http://schemas.openxmlformats.org/drawingml/2006/main"/>
  </p:clrMapOvr>
</p:sld>
</file>