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07759eef1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f078d9a604863"/>
  </p:sldMasterIdLst>
  <p:sldIdLst>
    <p:sldId xmlns:r="http://schemas.openxmlformats.org/officeDocument/2006/relationships" id="256" r:id="Re87295e51d774fdb"/>
    <p:sldId xmlns:r="http://schemas.openxmlformats.org/officeDocument/2006/relationships" id="257" r:id="R4e058666b4834b1e"/>
    <p:sldId xmlns:r="http://schemas.openxmlformats.org/officeDocument/2006/relationships" id="258" r:id="R748a95c040c642f5"/>
    <p:sldId xmlns:r="http://schemas.openxmlformats.org/officeDocument/2006/relationships" id="259" r:id="R6dd85fb37af54858"/>
    <p:sldId xmlns:r="http://schemas.openxmlformats.org/officeDocument/2006/relationships" id="260" r:id="R245432e7ffbd429f"/>
    <p:sldId xmlns:r="http://schemas.openxmlformats.org/officeDocument/2006/relationships" id="261" r:id="Rf51460b3303c4ec8"/>
    <p:sldId xmlns:r="http://schemas.openxmlformats.org/officeDocument/2006/relationships" id="262" r:id="R3b482ebb3a09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f078d9a604863" /><Relationship Type="http://schemas.openxmlformats.org/officeDocument/2006/relationships/slide" Target="/ppt/slides/slide1.xml" Id="Re87295e51d774fdb" /><Relationship Type="http://schemas.openxmlformats.org/officeDocument/2006/relationships/slide" Target="/ppt/slides/slide2.xml" Id="R4e058666b4834b1e" /><Relationship Type="http://schemas.openxmlformats.org/officeDocument/2006/relationships/slide" Target="/ppt/slides/slide3.xml" Id="R748a95c040c642f5" /><Relationship Type="http://schemas.openxmlformats.org/officeDocument/2006/relationships/slide" Target="/ppt/slides/slide4.xml" Id="R6dd85fb37af54858" /><Relationship Type="http://schemas.openxmlformats.org/officeDocument/2006/relationships/slide" Target="/ppt/slides/slide5.xml" Id="R245432e7ffbd429f" /><Relationship Type="http://schemas.openxmlformats.org/officeDocument/2006/relationships/slide" Target="/ppt/slides/slide6.xml" Id="Rf51460b3303c4ec8" /><Relationship Type="http://schemas.openxmlformats.org/officeDocument/2006/relationships/slide" Target="/ppt/slides/slide7.xml" Id="R3b482ebb3a09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bc75410f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15b148bd40e3" /><Relationship Type="http://schemas.openxmlformats.org/officeDocument/2006/relationships/theme" Target="/ppt/slideMasters/theme/theme1.xml" Id="R4cb442cfaab7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815b148bd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bb9a1e91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ac7b03443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115b640d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6787d307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d1923312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9f026530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576770c3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