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ef0bd2e71a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d48a2ea3a486b"/>
  </p:sldMasterIdLst>
  <p:sldIdLst>
    <p:sldId xmlns:r="http://schemas.openxmlformats.org/officeDocument/2006/relationships" id="256" r:id="R527988d2eeb140fe"/>
    <p:sldId xmlns:r="http://schemas.openxmlformats.org/officeDocument/2006/relationships" id="257" r:id="R7a9991b2a86a4a2e"/>
    <p:sldId xmlns:r="http://schemas.openxmlformats.org/officeDocument/2006/relationships" id="258" r:id="R435c46b9ba004fec"/>
    <p:sldId xmlns:r="http://schemas.openxmlformats.org/officeDocument/2006/relationships" id="259" r:id="R24af4293854c4f23"/>
    <p:sldId xmlns:r="http://schemas.openxmlformats.org/officeDocument/2006/relationships" id="260" r:id="R3b6a725aea084178"/>
    <p:sldId xmlns:r="http://schemas.openxmlformats.org/officeDocument/2006/relationships" id="261" r:id="Re9d0cbf8a2b5456d"/>
    <p:sldId xmlns:r="http://schemas.openxmlformats.org/officeDocument/2006/relationships" id="262" r:id="Rc8fed9b5f343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d48a2ea3a486b" /><Relationship Type="http://schemas.openxmlformats.org/officeDocument/2006/relationships/slide" Target="/ppt/slides/slide1.xml" Id="R527988d2eeb140fe" /><Relationship Type="http://schemas.openxmlformats.org/officeDocument/2006/relationships/slide" Target="/ppt/slides/slide2.xml" Id="R7a9991b2a86a4a2e" /><Relationship Type="http://schemas.openxmlformats.org/officeDocument/2006/relationships/slide" Target="/ppt/slides/slide3.xml" Id="R435c46b9ba004fec" /><Relationship Type="http://schemas.openxmlformats.org/officeDocument/2006/relationships/slide" Target="/ppt/slides/slide4.xml" Id="R24af4293854c4f23" /><Relationship Type="http://schemas.openxmlformats.org/officeDocument/2006/relationships/slide" Target="/ppt/slides/slide5.xml" Id="R3b6a725aea084178" /><Relationship Type="http://schemas.openxmlformats.org/officeDocument/2006/relationships/slide" Target="/ppt/slides/slide6.xml" Id="Re9d0cbf8a2b5456d" /><Relationship Type="http://schemas.openxmlformats.org/officeDocument/2006/relationships/slide" Target="/ppt/slides/slide7.xml" Id="Rc8fed9b5f343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307a62b99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f8d78af444df8" /><Relationship Type="http://schemas.openxmlformats.org/officeDocument/2006/relationships/theme" Target="/ppt/slideMasters/theme/theme1.xml" Id="R09ae2aefe363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f8d78af444d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09385809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3afbfe3e6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856281f564e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aa8f696fc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8184f6970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9d982a36c4b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152d15144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AIRSPACE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AIRSPACE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860 362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−4 929 422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72 233 630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73 421 795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IVAR LJOSLAND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Waldemar Thranes gate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989 113 704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