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2d0166a81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3caf1711f4392"/>
  </p:sldMasterIdLst>
  <p:sldIdLst>
    <p:sldId xmlns:r="http://schemas.openxmlformats.org/officeDocument/2006/relationships" id="256" r:id="R3815135bdb5d40c7"/>
    <p:sldId xmlns:r="http://schemas.openxmlformats.org/officeDocument/2006/relationships" id="257" r:id="R6a98e54ab13e4388"/>
    <p:sldId xmlns:r="http://schemas.openxmlformats.org/officeDocument/2006/relationships" id="258" r:id="R77dd900b88504df9"/>
    <p:sldId xmlns:r="http://schemas.openxmlformats.org/officeDocument/2006/relationships" id="259" r:id="R672e3cc45ace45b4"/>
    <p:sldId xmlns:r="http://schemas.openxmlformats.org/officeDocument/2006/relationships" id="260" r:id="R97f6e3a8883447ab"/>
    <p:sldId xmlns:r="http://schemas.openxmlformats.org/officeDocument/2006/relationships" id="261" r:id="R51ad8f638d8c453d"/>
    <p:sldId xmlns:r="http://schemas.openxmlformats.org/officeDocument/2006/relationships" id="262" r:id="Rb98878072495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3caf1711f4392" /><Relationship Type="http://schemas.openxmlformats.org/officeDocument/2006/relationships/slide" Target="/ppt/slides/slide1.xml" Id="R3815135bdb5d40c7" /><Relationship Type="http://schemas.openxmlformats.org/officeDocument/2006/relationships/slide" Target="/ppt/slides/slide2.xml" Id="R6a98e54ab13e4388" /><Relationship Type="http://schemas.openxmlformats.org/officeDocument/2006/relationships/slide" Target="/ppt/slides/slide3.xml" Id="R77dd900b88504df9" /><Relationship Type="http://schemas.openxmlformats.org/officeDocument/2006/relationships/slide" Target="/ppt/slides/slide4.xml" Id="R672e3cc45ace45b4" /><Relationship Type="http://schemas.openxmlformats.org/officeDocument/2006/relationships/slide" Target="/ppt/slides/slide5.xml" Id="R97f6e3a8883447ab" /><Relationship Type="http://schemas.openxmlformats.org/officeDocument/2006/relationships/slide" Target="/ppt/slides/slide6.xml" Id="R51ad8f638d8c453d" /><Relationship Type="http://schemas.openxmlformats.org/officeDocument/2006/relationships/slide" Target="/ppt/slides/slide7.xml" Id="Rb98878072495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6aa8ce0dc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0ca5ea46447c" /><Relationship Type="http://schemas.openxmlformats.org/officeDocument/2006/relationships/theme" Target="/ppt/slideMasters/theme/theme1.xml" Id="R59d2eb1994d4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00ca5ea46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d2241ca7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e718184b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f7e5089d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7eb8490f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fe932de4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e8cc9244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83c62e747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