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83251c90134d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38e091efa24da1"/>
  </p:sldMasterIdLst>
  <p:sldIdLst>
    <p:sldId xmlns:r="http://schemas.openxmlformats.org/officeDocument/2006/relationships" id="256" r:id="R0fb64404c9d44ae2"/>
    <p:sldId xmlns:r="http://schemas.openxmlformats.org/officeDocument/2006/relationships" id="257" r:id="Rf26a5c6ea3d94d8e"/>
    <p:sldId xmlns:r="http://schemas.openxmlformats.org/officeDocument/2006/relationships" id="258" r:id="R94eb873484d74a13"/>
    <p:sldId xmlns:r="http://schemas.openxmlformats.org/officeDocument/2006/relationships" id="259" r:id="Re3140ad314f4461f"/>
    <p:sldId xmlns:r="http://schemas.openxmlformats.org/officeDocument/2006/relationships" id="260" r:id="Rb4a90ad50f2b46f4"/>
    <p:sldId xmlns:r="http://schemas.openxmlformats.org/officeDocument/2006/relationships" id="261" r:id="R0660b49c409d4148"/>
    <p:sldId xmlns:r="http://schemas.openxmlformats.org/officeDocument/2006/relationships" id="262" r:id="R187ab5647df243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8e091efa24da1" /><Relationship Type="http://schemas.openxmlformats.org/officeDocument/2006/relationships/slide" Target="/ppt/slides/slide1.xml" Id="R0fb64404c9d44ae2" /><Relationship Type="http://schemas.openxmlformats.org/officeDocument/2006/relationships/slide" Target="/ppt/slides/slide2.xml" Id="Rf26a5c6ea3d94d8e" /><Relationship Type="http://schemas.openxmlformats.org/officeDocument/2006/relationships/slide" Target="/ppt/slides/slide3.xml" Id="R94eb873484d74a13" /><Relationship Type="http://schemas.openxmlformats.org/officeDocument/2006/relationships/slide" Target="/ppt/slides/slide4.xml" Id="Re3140ad314f4461f" /><Relationship Type="http://schemas.openxmlformats.org/officeDocument/2006/relationships/slide" Target="/ppt/slides/slide5.xml" Id="Rb4a90ad50f2b46f4" /><Relationship Type="http://schemas.openxmlformats.org/officeDocument/2006/relationships/slide" Target="/ppt/slides/slide6.xml" Id="R0660b49c409d4148" /><Relationship Type="http://schemas.openxmlformats.org/officeDocument/2006/relationships/slide" Target="/ppt/slides/slide7.xml" Id="R187ab5647df243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c9b5e451b49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d3ab5d12d44b3" /><Relationship Type="http://schemas.openxmlformats.org/officeDocument/2006/relationships/theme" Target="/ppt/slideMasters/theme/theme1.xml" Id="R08046af5d9194c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3d3ab5d12d44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9444ec84140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6ac3a56ac46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d00c2035449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17d82a8cd4a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c429d05ee4f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385d2b3b24f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453340c8d42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PRIEREN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28 368 576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28 465 196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25 840 856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170 661 804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186 750 812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MKH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MTKH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SKH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EMKH AS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HVIDE WOLLERT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PRIEREN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Wollert Hvide, 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81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wh@sector.no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989 118 404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