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0ddd1d7e5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01472c69742ed"/>
  </p:sldMasterIdLst>
  <p:sldIdLst>
    <p:sldId xmlns:r="http://schemas.openxmlformats.org/officeDocument/2006/relationships" id="256" r:id="Re30c3512b2bb47b3"/>
    <p:sldId xmlns:r="http://schemas.openxmlformats.org/officeDocument/2006/relationships" id="257" r:id="R9beda99a41f74eb8"/>
    <p:sldId xmlns:r="http://schemas.openxmlformats.org/officeDocument/2006/relationships" id="258" r:id="Rb766ce38224c4e13"/>
    <p:sldId xmlns:r="http://schemas.openxmlformats.org/officeDocument/2006/relationships" id="259" r:id="Rcac236cbadb04cd0"/>
    <p:sldId xmlns:r="http://schemas.openxmlformats.org/officeDocument/2006/relationships" id="260" r:id="R97943c303cea4ddc"/>
    <p:sldId xmlns:r="http://schemas.openxmlformats.org/officeDocument/2006/relationships" id="261" r:id="R132f1a34619f47b4"/>
    <p:sldId xmlns:r="http://schemas.openxmlformats.org/officeDocument/2006/relationships" id="262" r:id="R5665f05ea9ae4b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01472c69742ed" /><Relationship Type="http://schemas.openxmlformats.org/officeDocument/2006/relationships/slide" Target="/ppt/slides/slide1.xml" Id="Re30c3512b2bb47b3" /><Relationship Type="http://schemas.openxmlformats.org/officeDocument/2006/relationships/slide" Target="/ppt/slides/slide2.xml" Id="R9beda99a41f74eb8" /><Relationship Type="http://schemas.openxmlformats.org/officeDocument/2006/relationships/slide" Target="/ppt/slides/slide3.xml" Id="Rb766ce38224c4e13" /><Relationship Type="http://schemas.openxmlformats.org/officeDocument/2006/relationships/slide" Target="/ppt/slides/slide4.xml" Id="Rcac236cbadb04cd0" /><Relationship Type="http://schemas.openxmlformats.org/officeDocument/2006/relationships/slide" Target="/ppt/slides/slide5.xml" Id="R97943c303cea4ddc" /><Relationship Type="http://schemas.openxmlformats.org/officeDocument/2006/relationships/slide" Target="/ppt/slides/slide6.xml" Id="R132f1a34619f47b4" /><Relationship Type="http://schemas.openxmlformats.org/officeDocument/2006/relationships/slide" Target="/ppt/slides/slide7.xml" Id="R5665f05ea9ae4b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dfb4558cb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120a3ea824368" /><Relationship Type="http://schemas.openxmlformats.org/officeDocument/2006/relationships/theme" Target="/ppt/slideMasters/theme/theme1.xml" Id="R36fe281e7bfd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120a3ea82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0a1367b07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6fa6ca8b9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bd17c95ed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421e422a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f41c8e3a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1b203b1b2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166589c83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INVEST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−2 942 492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85 979 369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86 222 316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PETTERSEN BERG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HHB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OHANA HOLDING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989 121 685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INVEST HOLDING AS</a:t>
            </a:r>
          </a:p>
        </p:txBody>
      </p:sp>
    </p:spTree>
  </p:cSld>
  <p:clrMapOvr>
    <a:masterClrMapping xmlns:a="http://schemas.openxmlformats.org/drawingml/2006/main"/>
  </p:clrMapOvr>
</p:sld>
</file>