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233fe1f7e545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56bbd841ed4f13"/>
  </p:sldMasterIdLst>
  <p:sldIdLst>
    <p:sldId xmlns:r="http://schemas.openxmlformats.org/officeDocument/2006/relationships" id="256" r:id="R6a9f29a5669e4c9d"/>
    <p:sldId xmlns:r="http://schemas.openxmlformats.org/officeDocument/2006/relationships" id="257" r:id="R1793659432504505"/>
    <p:sldId xmlns:r="http://schemas.openxmlformats.org/officeDocument/2006/relationships" id="258" r:id="Re6e9676c02104f79"/>
    <p:sldId xmlns:r="http://schemas.openxmlformats.org/officeDocument/2006/relationships" id="259" r:id="Re5b67b0f2dc945ca"/>
    <p:sldId xmlns:r="http://schemas.openxmlformats.org/officeDocument/2006/relationships" id="260" r:id="Rb17708a5215041d9"/>
    <p:sldId xmlns:r="http://schemas.openxmlformats.org/officeDocument/2006/relationships" id="261" r:id="R79ff22bd99d74b1c"/>
    <p:sldId xmlns:r="http://schemas.openxmlformats.org/officeDocument/2006/relationships" id="262" r:id="Rc68e8dce3e2e4e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56bbd841ed4f13" /><Relationship Type="http://schemas.openxmlformats.org/officeDocument/2006/relationships/slide" Target="/ppt/slides/slide1.xml" Id="R6a9f29a5669e4c9d" /><Relationship Type="http://schemas.openxmlformats.org/officeDocument/2006/relationships/slide" Target="/ppt/slides/slide2.xml" Id="R1793659432504505" /><Relationship Type="http://schemas.openxmlformats.org/officeDocument/2006/relationships/slide" Target="/ppt/slides/slide3.xml" Id="Re6e9676c02104f79" /><Relationship Type="http://schemas.openxmlformats.org/officeDocument/2006/relationships/slide" Target="/ppt/slides/slide4.xml" Id="Re5b67b0f2dc945ca" /><Relationship Type="http://schemas.openxmlformats.org/officeDocument/2006/relationships/slide" Target="/ppt/slides/slide5.xml" Id="Rb17708a5215041d9" /><Relationship Type="http://schemas.openxmlformats.org/officeDocument/2006/relationships/slide" Target="/ppt/slides/slide6.xml" Id="R79ff22bd99d74b1c" /><Relationship Type="http://schemas.openxmlformats.org/officeDocument/2006/relationships/slide" Target="/ppt/slides/slide7.xml" Id="Rc68e8dce3e2e4e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7262035a5e45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7199b176ec486c" /><Relationship Type="http://schemas.openxmlformats.org/officeDocument/2006/relationships/theme" Target="/ppt/slideMasters/theme/theme1.xml" Id="Rc2029484357045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7199b176ec48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b7c87e25c44f6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80cd6a8af94f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5d2395dda049b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c37dd4a67844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30ee056cee44b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1c6968d055468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d76842c7f445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SALT I GRØTEN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 I GRØTEN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SALT I GRØTEN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 I GRØTEN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 I GRØTEN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 I GRØTEN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193 200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60 799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3 220 370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14 400 956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15 437 227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 I GRØTEN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BROTTVEIT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OLAF WESENBERG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 I GRØTEN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Knut Wesenberg, Professor Dahls gate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989 122 509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 I GRØTEN AS</a:t>
            </a:r>
          </a:p>
        </p:txBody>
      </p:sp>
    </p:spTree>
  </p:cSld>
  <p:clrMapOvr>
    <a:masterClrMapping xmlns:a="http://schemas.openxmlformats.org/drawingml/2006/main"/>
  </p:clrMapOvr>
</p:sld>
</file>