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729a3dc3d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8ee7a880b4c4e"/>
  </p:sldMasterIdLst>
  <p:sldIdLst>
    <p:sldId xmlns:r="http://schemas.openxmlformats.org/officeDocument/2006/relationships" id="256" r:id="R7e3b14abaa624b39"/>
    <p:sldId xmlns:r="http://schemas.openxmlformats.org/officeDocument/2006/relationships" id="257" r:id="R48bd1643d7cc4065"/>
    <p:sldId xmlns:r="http://schemas.openxmlformats.org/officeDocument/2006/relationships" id="258" r:id="R246dce8aa8054a6f"/>
    <p:sldId xmlns:r="http://schemas.openxmlformats.org/officeDocument/2006/relationships" id="259" r:id="Rb26e6c6a40344ee3"/>
    <p:sldId xmlns:r="http://schemas.openxmlformats.org/officeDocument/2006/relationships" id="260" r:id="Rfa9f69bdd5fc448b"/>
    <p:sldId xmlns:r="http://schemas.openxmlformats.org/officeDocument/2006/relationships" id="261" r:id="Rb47fb49de8fd4463"/>
    <p:sldId xmlns:r="http://schemas.openxmlformats.org/officeDocument/2006/relationships" id="262" r:id="R62d01cfa3b46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8ee7a880b4c4e" /><Relationship Type="http://schemas.openxmlformats.org/officeDocument/2006/relationships/slide" Target="/ppt/slides/slide1.xml" Id="R7e3b14abaa624b39" /><Relationship Type="http://schemas.openxmlformats.org/officeDocument/2006/relationships/slide" Target="/ppt/slides/slide2.xml" Id="R48bd1643d7cc4065" /><Relationship Type="http://schemas.openxmlformats.org/officeDocument/2006/relationships/slide" Target="/ppt/slides/slide3.xml" Id="R246dce8aa8054a6f" /><Relationship Type="http://schemas.openxmlformats.org/officeDocument/2006/relationships/slide" Target="/ppt/slides/slide4.xml" Id="Rb26e6c6a40344ee3" /><Relationship Type="http://schemas.openxmlformats.org/officeDocument/2006/relationships/slide" Target="/ppt/slides/slide5.xml" Id="Rfa9f69bdd5fc448b" /><Relationship Type="http://schemas.openxmlformats.org/officeDocument/2006/relationships/slide" Target="/ppt/slides/slide6.xml" Id="Rb47fb49de8fd4463" /><Relationship Type="http://schemas.openxmlformats.org/officeDocument/2006/relationships/slide" Target="/ppt/slides/slide7.xml" Id="R62d01cfa3b46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a425f6e58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39283776844e3" /><Relationship Type="http://schemas.openxmlformats.org/officeDocument/2006/relationships/theme" Target="/ppt/slideMasters/theme/theme1.xml" Id="Rb75ebc914692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392837768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71df53833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11380008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631025ef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8f145c4db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9743c9d4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ae9c5bc68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6a4606bc7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ANNE KLEPPA STENSRUD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ANNE KLEPPA STENSRUD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