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5ed1aefaf42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64d3a102f4c05"/>
  </p:sldMasterIdLst>
  <p:sldIdLst>
    <p:sldId xmlns:r="http://schemas.openxmlformats.org/officeDocument/2006/relationships" id="256" r:id="Ra35afa8461dc4f13"/>
    <p:sldId xmlns:r="http://schemas.openxmlformats.org/officeDocument/2006/relationships" id="257" r:id="R5bc081825a894de4"/>
    <p:sldId xmlns:r="http://schemas.openxmlformats.org/officeDocument/2006/relationships" id="258" r:id="Rac0a152589cd4a43"/>
    <p:sldId xmlns:r="http://schemas.openxmlformats.org/officeDocument/2006/relationships" id="259" r:id="Rd7b2e69fb1354c0e"/>
    <p:sldId xmlns:r="http://schemas.openxmlformats.org/officeDocument/2006/relationships" id="260" r:id="R231c47a9c27f4080"/>
    <p:sldId xmlns:r="http://schemas.openxmlformats.org/officeDocument/2006/relationships" id="261" r:id="R7581b5241ee547e2"/>
    <p:sldId xmlns:r="http://schemas.openxmlformats.org/officeDocument/2006/relationships" id="262" r:id="Rd8072f4c114144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64d3a102f4c05" /><Relationship Type="http://schemas.openxmlformats.org/officeDocument/2006/relationships/slide" Target="/ppt/slides/slide1.xml" Id="Ra35afa8461dc4f13" /><Relationship Type="http://schemas.openxmlformats.org/officeDocument/2006/relationships/slide" Target="/ppt/slides/slide2.xml" Id="R5bc081825a894de4" /><Relationship Type="http://schemas.openxmlformats.org/officeDocument/2006/relationships/slide" Target="/ppt/slides/slide3.xml" Id="Rac0a152589cd4a43" /><Relationship Type="http://schemas.openxmlformats.org/officeDocument/2006/relationships/slide" Target="/ppt/slides/slide4.xml" Id="Rd7b2e69fb1354c0e" /><Relationship Type="http://schemas.openxmlformats.org/officeDocument/2006/relationships/slide" Target="/ppt/slides/slide5.xml" Id="R231c47a9c27f4080" /><Relationship Type="http://schemas.openxmlformats.org/officeDocument/2006/relationships/slide" Target="/ppt/slides/slide6.xml" Id="R7581b5241ee547e2" /><Relationship Type="http://schemas.openxmlformats.org/officeDocument/2006/relationships/slide" Target="/ppt/slides/slide7.xml" Id="Rd8072f4c114144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72a80193440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a2333040c43be" /><Relationship Type="http://schemas.openxmlformats.org/officeDocument/2006/relationships/theme" Target="/ppt/slideMasters/theme/theme1.xml" Id="R8ec3dd1699d440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8a2333040c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a76fcd95a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88611632a45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0a2827e7244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084ce0ed8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7263287a4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030de9f6548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820d4ef7545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SOPHIES VERDEN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54 376 111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416 761 514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418 597 520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SOPHIE KLEPPA STENSRUD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SOPHIE KLEPPA STENSRUD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