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ecaa85a8d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abbfa463584ee5"/>
  </p:sldMasterIdLst>
  <p:sldIdLst>
    <p:sldId xmlns:r="http://schemas.openxmlformats.org/officeDocument/2006/relationships" id="256" r:id="R90e4475a66464adf"/>
    <p:sldId xmlns:r="http://schemas.openxmlformats.org/officeDocument/2006/relationships" id="257" r:id="R5ac870568d97458a"/>
    <p:sldId xmlns:r="http://schemas.openxmlformats.org/officeDocument/2006/relationships" id="258" r:id="Raf91df10b636412c"/>
    <p:sldId xmlns:r="http://schemas.openxmlformats.org/officeDocument/2006/relationships" id="259" r:id="R0645d48e4ca241c3"/>
    <p:sldId xmlns:r="http://schemas.openxmlformats.org/officeDocument/2006/relationships" id="260" r:id="R906c2fbeb1cf420b"/>
    <p:sldId xmlns:r="http://schemas.openxmlformats.org/officeDocument/2006/relationships" id="261" r:id="R042e5ebce8f94039"/>
    <p:sldId xmlns:r="http://schemas.openxmlformats.org/officeDocument/2006/relationships" id="262" r:id="Re57d65bf14e2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bbfa463584ee5" /><Relationship Type="http://schemas.openxmlformats.org/officeDocument/2006/relationships/slide" Target="/ppt/slides/slide1.xml" Id="R90e4475a66464adf" /><Relationship Type="http://schemas.openxmlformats.org/officeDocument/2006/relationships/slide" Target="/ppt/slides/slide2.xml" Id="R5ac870568d97458a" /><Relationship Type="http://schemas.openxmlformats.org/officeDocument/2006/relationships/slide" Target="/ppt/slides/slide3.xml" Id="Raf91df10b636412c" /><Relationship Type="http://schemas.openxmlformats.org/officeDocument/2006/relationships/slide" Target="/ppt/slides/slide4.xml" Id="R0645d48e4ca241c3" /><Relationship Type="http://schemas.openxmlformats.org/officeDocument/2006/relationships/slide" Target="/ppt/slides/slide5.xml" Id="R906c2fbeb1cf420b" /><Relationship Type="http://schemas.openxmlformats.org/officeDocument/2006/relationships/slide" Target="/ppt/slides/slide6.xml" Id="R042e5ebce8f94039" /><Relationship Type="http://schemas.openxmlformats.org/officeDocument/2006/relationships/slide" Target="/ppt/slides/slide7.xml" Id="Re57d65bf14e2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9e360da27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023510da94015" /><Relationship Type="http://schemas.openxmlformats.org/officeDocument/2006/relationships/theme" Target="/ppt/slideMasters/theme/theme1.xml" Id="Ra8e1c7c1c6de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023510da9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cb3ac7e4545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122ae22a5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0692f9bb1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ad50d9b8f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980fb7840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ea3051337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f2a38c80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PERTINAX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385 270 791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398 173 276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JOHANNES A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PERTINAX AS</a:t>
            </a:r>
          </a:p>
        </p:txBody>
      </p:sp>
    </p:spTree>
  </p:cSld>
  <p:clrMapOvr>
    <a:masterClrMapping xmlns:a="http://schemas.openxmlformats.org/drawingml/2006/main"/>
  </p:clrMapOvr>
</p:sld>
</file>