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a1040279f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b0e4a219e4e4c"/>
  </p:sldMasterIdLst>
  <p:sldIdLst>
    <p:sldId xmlns:r="http://schemas.openxmlformats.org/officeDocument/2006/relationships" id="256" r:id="Ra5d737166e17402d"/>
    <p:sldId xmlns:r="http://schemas.openxmlformats.org/officeDocument/2006/relationships" id="257" r:id="R7285e06b7e724667"/>
    <p:sldId xmlns:r="http://schemas.openxmlformats.org/officeDocument/2006/relationships" id="258" r:id="Rc5b94edfb5834342"/>
    <p:sldId xmlns:r="http://schemas.openxmlformats.org/officeDocument/2006/relationships" id="259" r:id="Ra4118fcf035647c1"/>
    <p:sldId xmlns:r="http://schemas.openxmlformats.org/officeDocument/2006/relationships" id="260" r:id="R734ee84c43f0440c"/>
    <p:sldId xmlns:r="http://schemas.openxmlformats.org/officeDocument/2006/relationships" id="261" r:id="R19432d1b21db4b3d"/>
    <p:sldId xmlns:r="http://schemas.openxmlformats.org/officeDocument/2006/relationships" id="262" r:id="Rd6d0c8670f99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b0e4a219e4e4c" /><Relationship Type="http://schemas.openxmlformats.org/officeDocument/2006/relationships/slide" Target="/ppt/slides/slide1.xml" Id="Ra5d737166e17402d" /><Relationship Type="http://schemas.openxmlformats.org/officeDocument/2006/relationships/slide" Target="/ppt/slides/slide2.xml" Id="R7285e06b7e724667" /><Relationship Type="http://schemas.openxmlformats.org/officeDocument/2006/relationships/slide" Target="/ppt/slides/slide3.xml" Id="Rc5b94edfb5834342" /><Relationship Type="http://schemas.openxmlformats.org/officeDocument/2006/relationships/slide" Target="/ppt/slides/slide4.xml" Id="Ra4118fcf035647c1" /><Relationship Type="http://schemas.openxmlformats.org/officeDocument/2006/relationships/slide" Target="/ppt/slides/slide5.xml" Id="R734ee84c43f0440c" /><Relationship Type="http://schemas.openxmlformats.org/officeDocument/2006/relationships/slide" Target="/ppt/slides/slide6.xml" Id="R19432d1b21db4b3d" /><Relationship Type="http://schemas.openxmlformats.org/officeDocument/2006/relationships/slide" Target="/ppt/slides/slide7.xml" Id="Rd6d0c8670f99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6c3083dd4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053f33fe549e3" /><Relationship Type="http://schemas.openxmlformats.org/officeDocument/2006/relationships/theme" Target="/ppt/slideMasters/theme/theme1.xml" Id="R356194b5ef0b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053f33fe5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33fd3b666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ef185881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8e9e55e29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b8adbb6ba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88779d679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cca018213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196d4341f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 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94 595 228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421 194 801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