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c4e1eea32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574277e084614"/>
  </p:sldMasterIdLst>
  <p:sldIdLst>
    <p:sldId xmlns:r="http://schemas.openxmlformats.org/officeDocument/2006/relationships" id="256" r:id="Rc8698f6fc3204743"/>
    <p:sldId xmlns:r="http://schemas.openxmlformats.org/officeDocument/2006/relationships" id="257" r:id="R2bc5c316ab2c4466"/>
    <p:sldId xmlns:r="http://schemas.openxmlformats.org/officeDocument/2006/relationships" id="258" r:id="R8e0bd595d1e647c4"/>
    <p:sldId xmlns:r="http://schemas.openxmlformats.org/officeDocument/2006/relationships" id="259" r:id="R70cabc970f384814"/>
    <p:sldId xmlns:r="http://schemas.openxmlformats.org/officeDocument/2006/relationships" id="260" r:id="Rc679744fc6ec4f22"/>
    <p:sldId xmlns:r="http://schemas.openxmlformats.org/officeDocument/2006/relationships" id="261" r:id="R9e35c770976b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574277e084614" /><Relationship Type="http://schemas.openxmlformats.org/officeDocument/2006/relationships/slide" Target="/ppt/slides/slide1.xml" Id="Rc8698f6fc3204743" /><Relationship Type="http://schemas.openxmlformats.org/officeDocument/2006/relationships/slide" Target="/ppt/slides/slide2.xml" Id="R2bc5c316ab2c4466" /><Relationship Type="http://schemas.openxmlformats.org/officeDocument/2006/relationships/slide" Target="/ppt/slides/slide3.xml" Id="R8e0bd595d1e647c4" /><Relationship Type="http://schemas.openxmlformats.org/officeDocument/2006/relationships/slide" Target="/ppt/slides/slide4.xml" Id="R70cabc970f384814" /><Relationship Type="http://schemas.openxmlformats.org/officeDocument/2006/relationships/slide" Target="/ppt/slides/slide5.xml" Id="Rc679744fc6ec4f22" /><Relationship Type="http://schemas.openxmlformats.org/officeDocument/2006/relationships/slide" Target="/ppt/slides/slide6.xml" Id="R9e35c770976b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1e197dc0e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52d3f6474c49" /><Relationship Type="http://schemas.openxmlformats.org/officeDocument/2006/relationships/theme" Target="/ppt/slideMasters/theme/theme1.xml" Id="Re13f4435c1d4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e52d3f647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01496f9e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d987620f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d1a3dade4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57d39651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a2908302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c4955b4b2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