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1220706bf84e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6ecbc8ab334035"/>
  </p:sldMasterIdLst>
  <p:sldIdLst>
    <p:sldId xmlns:r="http://schemas.openxmlformats.org/officeDocument/2006/relationships" id="256" r:id="Rf64b9c439f5c4e06"/>
    <p:sldId xmlns:r="http://schemas.openxmlformats.org/officeDocument/2006/relationships" id="257" r:id="R6143b14536734a52"/>
    <p:sldId xmlns:r="http://schemas.openxmlformats.org/officeDocument/2006/relationships" id="258" r:id="Raf30428094cd45a8"/>
    <p:sldId xmlns:r="http://schemas.openxmlformats.org/officeDocument/2006/relationships" id="259" r:id="R685be11a9ca94732"/>
    <p:sldId xmlns:r="http://schemas.openxmlformats.org/officeDocument/2006/relationships" id="260" r:id="Rac0f4300456c41aa"/>
    <p:sldId xmlns:r="http://schemas.openxmlformats.org/officeDocument/2006/relationships" id="261" r:id="R0f3f61b328ba4fd5"/>
    <p:sldId xmlns:r="http://schemas.openxmlformats.org/officeDocument/2006/relationships" id="262" r:id="R45eeba47d46647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6ecbc8ab334035" /><Relationship Type="http://schemas.openxmlformats.org/officeDocument/2006/relationships/slide" Target="/ppt/slides/slide1.xml" Id="Rf64b9c439f5c4e06" /><Relationship Type="http://schemas.openxmlformats.org/officeDocument/2006/relationships/slide" Target="/ppt/slides/slide2.xml" Id="R6143b14536734a52" /><Relationship Type="http://schemas.openxmlformats.org/officeDocument/2006/relationships/slide" Target="/ppt/slides/slide3.xml" Id="Raf30428094cd45a8" /><Relationship Type="http://schemas.openxmlformats.org/officeDocument/2006/relationships/slide" Target="/ppt/slides/slide4.xml" Id="R685be11a9ca94732" /><Relationship Type="http://schemas.openxmlformats.org/officeDocument/2006/relationships/slide" Target="/ppt/slides/slide5.xml" Id="Rac0f4300456c41aa" /><Relationship Type="http://schemas.openxmlformats.org/officeDocument/2006/relationships/slide" Target="/ppt/slides/slide6.xml" Id="R0f3f61b328ba4fd5" /><Relationship Type="http://schemas.openxmlformats.org/officeDocument/2006/relationships/slide" Target="/ppt/slides/slide7.xml" Id="R45eeba47d46647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85688ecb9c48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23adde4474010" /><Relationship Type="http://schemas.openxmlformats.org/officeDocument/2006/relationships/theme" Target="/ppt/slideMasters/theme/theme1.xml" Id="R8b542ccb8bbb43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c23adde44740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e6b44eb6946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4d968dcff4d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7fb0118084f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82db1026144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c971d29d346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79828bcb04c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a95d6d39742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SPT HOLDING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293 465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219 085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677 453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14 444 724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14 566 607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PER THORESEN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Skolegata 10E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48 73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989 127 837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SPT HOLDING AS</a:t>
            </a:r>
          </a:p>
        </p:txBody>
      </p:sp>
    </p:spTree>
  </p:cSld>
  <p:clrMapOvr>
    <a:masterClrMapping xmlns:a="http://schemas.openxmlformats.org/drawingml/2006/main"/>
  </p:clrMapOvr>
</p:sld>
</file>