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27d72b0fd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f1c20ea0774ada"/>
  </p:sldMasterIdLst>
  <p:sldIdLst>
    <p:sldId xmlns:r="http://schemas.openxmlformats.org/officeDocument/2006/relationships" id="256" r:id="Re533840b94f64e8a"/>
    <p:sldId xmlns:r="http://schemas.openxmlformats.org/officeDocument/2006/relationships" id="257" r:id="R7279ca03d65c467f"/>
    <p:sldId xmlns:r="http://schemas.openxmlformats.org/officeDocument/2006/relationships" id="258" r:id="Ref95770b57fc4bf3"/>
    <p:sldId xmlns:r="http://schemas.openxmlformats.org/officeDocument/2006/relationships" id="259" r:id="R050a7d7a2938423e"/>
    <p:sldId xmlns:r="http://schemas.openxmlformats.org/officeDocument/2006/relationships" id="260" r:id="Rec5ccfda09b54bd3"/>
    <p:sldId xmlns:r="http://schemas.openxmlformats.org/officeDocument/2006/relationships" id="261" r:id="Rb214b743dce341de"/>
    <p:sldId xmlns:r="http://schemas.openxmlformats.org/officeDocument/2006/relationships" id="262" r:id="R9233ec6c10a640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1c20ea0774ada" /><Relationship Type="http://schemas.openxmlformats.org/officeDocument/2006/relationships/slide" Target="/ppt/slides/slide1.xml" Id="Re533840b94f64e8a" /><Relationship Type="http://schemas.openxmlformats.org/officeDocument/2006/relationships/slide" Target="/ppt/slides/slide2.xml" Id="R7279ca03d65c467f" /><Relationship Type="http://schemas.openxmlformats.org/officeDocument/2006/relationships/slide" Target="/ppt/slides/slide3.xml" Id="Ref95770b57fc4bf3" /><Relationship Type="http://schemas.openxmlformats.org/officeDocument/2006/relationships/slide" Target="/ppt/slides/slide4.xml" Id="R050a7d7a2938423e" /><Relationship Type="http://schemas.openxmlformats.org/officeDocument/2006/relationships/slide" Target="/ppt/slides/slide5.xml" Id="Rec5ccfda09b54bd3" /><Relationship Type="http://schemas.openxmlformats.org/officeDocument/2006/relationships/slide" Target="/ppt/slides/slide6.xml" Id="Rb214b743dce341de" /><Relationship Type="http://schemas.openxmlformats.org/officeDocument/2006/relationships/slide" Target="/ppt/slides/slide7.xml" Id="R9233ec6c10a640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be61a90e9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c3c3349db40f7" /><Relationship Type="http://schemas.openxmlformats.org/officeDocument/2006/relationships/theme" Target="/ppt/slideMasters/theme/theme1.xml" Id="R21c50ea2448b4b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ac3c3349db40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4bec8a31c4d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b361072144b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b7ed232b3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b7aa697a845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e62bc73594c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894ef0014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b7f3d3c2c44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12 864 034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77 293 076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91 840 047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TONE STEINSVIK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Mineral AS, Eikremsvingen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anne.tone.steinsvik@nomin.no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