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9d8eea42524d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f2c3a8e23445be"/>
  </p:sldMasterIdLst>
  <p:sldIdLst>
    <p:sldId xmlns:r="http://schemas.openxmlformats.org/officeDocument/2006/relationships" id="256" r:id="R86c57c5d32324f52"/>
    <p:sldId xmlns:r="http://schemas.openxmlformats.org/officeDocument/2006/relationships" id="257" r:id="Rb6e423d8cfd0495a"/>
    <p:sldId xmlns:r="http://schemas.openxmlformats.org/officeDocument/2006/relationships" id="258" r:id="R8a701497277d4e74"/>
    <p:sldId xmlns:r="http://schemas.openxmlformats.org/officeDocument/2006/relationships" id="259" r:id="R138ddb47f8024e42"/>
    <p:sldId xmlns:r="http://schemas.openxmlformats.org/officeDocument/2006/relationships" id="260" r:id="R9114a64bc863458b"/>
    <p:sldId xmlns:r="http://schemas.openxmlformats.org/officeDocument/2006/relationships" id="261" r:id="R86cefd76cf1c4814"/>
    <p:sldId xmlns:r="http://schemas.openxmlformats.org/officeDocument/2006/relationships" id="262" r:id="Rabd576078b174b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f2c3a8e23445be" /><Relationship Type="http://schemas.openxmlformats.org/officeDocument/2006/relationships/slide" Target="/ppt/slides/slide1.xml" Id="R86c57c5d32324f52" /><Relationship Type="http://schemas.openxmlformats.org/officeDocument/2006/relationships/slide" Target="/ppt/slides/slide2.xml" Id="Rb6e423d8cfd0495a" /><Relationship Type="http://schemas.openxmlformats.org/officeDocument/2006/relationships/slide" Target="/ppt/slides/slide3.xml" Id="R8a701497277d4e74" /><Relationship Type="http://schemas.openxmlformats.org/officeDocument/2006/relationships/slide" Target="/ppt/slides/slide4.xml" Id="R138ddb47f8024e42" /><Relationship Type="http://schemas.openxmlformats.org/officeDocument/2006/relationships/slide" Target="/ppt/slides/slide5.xml" Id="R9114a64bc863458b" /><Relationship Type="http://schemas.openxmlformats.org/officeDocument/2006/relationships/slide" Target="/ppt/slides/slide6.xml" Id="R86cefd76cf1c4814" /><Relationship Type="http://schemas.openxmlformats.org/officeDocument/2006/relationships/slide" Target="/ppt/slides/slide7.xml" Id="Rabd576078b174b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d117d9f7f24a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e37b615c44c76" /><Relationship Type="http://schemas.openxmlformats.org/officeDocument/2006/relationships/theme" Target="/ppt/slideMasters/theme/theme1.xml" Id="R169cadde2ec24c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fe37b615c44c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5923ed0624e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68e028bfc49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03ec4d2b648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6ea8ef6454c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54045011c41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b7826ec1e4d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006ac2e1e46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HANA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HANA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5 073 118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8 936 091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9 009 785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HANA CARL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Valmueveien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989 130 226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INVESTERING AS</a:t>
            </a:r>
          </a:p>
        </p:txBody>
      </p:sp>
    </p:spTree>
  </p:cSld>
  <p:clrMapOvr>
    <a:masterClrMapping xmlns:a="http://schemas.openxmlformats.org/drawingml/2006/main"/>
  </p:clrMapOvr>
</p:sld>
</file>