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109487b02544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d6c4ffda294936"/>
  </p:sldMasterIdLst>
  <p:sldIdLst>
    <p:sldId xmlns:r="http://schemas.openxmlformats.org/officeDocument/2006/relationships" id="256" r:id="Re140956a6e2c4b07"/>
    <p:sldId xmlns:r="http://schemas.openxmlformats.org/officeDocument/2006/relationships" id="257" r:id="Rc5b408fa160544e1"/>
    <p:sldId xmlns:r="http://schemas.openxmlformats.org/officeDocument/2006/relationships" id="258" r:id="Rbf97cd40ae8641e7"/>
    <p:sldId xmlns:r="http://schemas.openxmlformats.org/officeDocument/2006/relationships" id="259" r:id="R62a9ac7797044128"/>
    <p:sldId xmlns:r="http://schemas.openxmlformats.org/officeDocument/2006/relationships" id="260" r:id="R0559448f71784329"/>
    <p:sldId xmlns:r="http://schemas.openxmlformats.org/officeDocument/2006/relationships" id="261" r:id="R465ca249d5204931"/>
    <p:sldId xmlns:r="http://schemas.openxmlformats.org/officeDocument/2006/relationships" id="262" r:id="R7371912eb7094e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6c4ffda294936" /><Relationship Type="http://schemas.openxmlformats.org/officeDocument/2006/relationships/slide" Target="/ppt/slides/slide1.xml" Id="Re140956a6e2c4b07" /><Relationship Type="http://schemas.openxmlformats.org/officeDocument/2006/relationships/slide" Target="/ppt/slides/slide2.xml" Id="Rc5b408fa160544e1" /><Relationship Type="http://schemas.openxmlformats.org/officeDocument/2006/relationships/slide" Target="/ppt/slides/slide3.xml" Id="Rbf97cd40ae8641e7" /><Relationship Type="http://schemas.openxmlformats.org/officeDocument/2006/relationships/slide" Target="/ppt/slides/slide4.xml" Id="R62a9ac7797044128" /><Relationship Type="http://schemas.openxmlformats.org/officeDocument/2006/relationships/slide" Target="/ppt/slides/slide5.xml" Id="R0559448f71784329" /><Relationship Type="http://schemas.openxmlformats.org/officeDocument/2006/relationships/slide" Target="/ppt/slides/slide6.xml" Id="R465ca249d5204931" /><Relationship Type="http://schemas.openxmlformats.org/officeDocument/2006/relationships/slide" Target="/ppt/slides/slide7.xml" Id="R7371912eb7094e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8ad92dc56244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286f53fa34a95" /><Relationship Type="http://schemas.openxmlformats.org/officeDocument/2006/relationships/theme" Target="/ppt/slideMasters/theme/theme1.xml" Id="R6808cc3fff8c42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c286f53fa34a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882bf7a614a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7a657bc6640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ae0304c9b40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1ca15a04c40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b4a8d776647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d26a90aa043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826f3c23442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PTT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PTT INVEST AS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544 416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15 870 209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15 916 215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TERJE TVEIT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Terje Tveit, Hovlandsstrando 280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PTT INVEST AS</a:t>
            </a:r>
          </a:p>
        </p:txBody>
      </p:sp>
    </p:spTree>
  </p:cSld>
  <p:clrMapOvr>
    <a:masterClrMapping xmlns:a="http://schemas.openxmlformats.org/drawingml/2006/main"/>
  </p:clrMapOvr>
</p:sld>
</file>