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b80c4ad64748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4877602f4949de"/>
  </p:sldMasterIdLst>
  <p:sldIdLst>
    <p:sldId xmlns:r="http://schemas.openxmlformats.org/officeDocument/2006/relationships" id="256" r:id="Rea1f202784734134"/>
    <p:sldId xmlns:r="http://schemas.openxmlformats.org/officeDocument/2006/relationships" id="257" r:id="R62168cf559e64115"/>
    <p:sldId xmlns:r="http://schemas.openxmlformats.org/officeDocument/2006/relationships" id="258" r:id="Raaaaf2358e7f499d"/>
    <p:sldId xmlns:r="http://schemas.openxmlformats.org/officeDocument/2006/relationships" id="259" r:id="Rcbe03fee59134d81"/>
    <p:sldId xmlns:r="http://schemas.openxmlformats.org/officeDocument/2006/relationships" id="260" r:id="Rc4b57085a2184a4f"/>
    <p:sldId xmlns:r="http://schemas.openxmlformats.org/officeDocument/2006/relationships" id="261" r:id="Re15aa55e76c14144"/>
    <p:sldId xmlns:r="http://schemas.openxmlformats.org/officeDocument/2006/relationships" id="262" r:id="R4fc89c6df0b648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4877602f4949de" /><Relationship Type="http://schemas.openxmlformats.org/officeDocument/2006/relationships/slide" Target="/ppt/slides/slide1.xml" Id="Rea1f202784734134" /><Relationship Type="http://schemas.openxmlformats.org/officeDocument/2006/relationships/slide" Target="/ppt/slides/slide2.xml" Id="R62168cf559e64115" /><Relationship Type="http://schemas.openxmlformats.org/officeDocument/2006/relationships/slide" Target="/ppt/slides/slide3.xml" Id="Raaaaf2358e7f499d" /><Relationship Type="http://schemas.openxmlformats.org/officeDocument/2006/relationships/slide" Target="/ppt/slides/slide4.xml" Id="Rcbe03fee59134d81" /><Relationship Type="http://schemas.openxmlformats.org/officeDocument/2006/relationships/slide" Target="/ppt/slides/slide5.xml" Id="Rc4b57085a2184a4f" /><Relationship Type="http://schemas.openxmlformats.org/officeDocument/2006/relationships/slide" Target="/ppt/slides/slide6.xml" Id="Re15aa55e76c14144" /><Relationship Type="http://schemas.openxmlformats.org/officeDocument/2006/relationships/slide" Target="/ppt/slides/slide7.xml" Id="R4fc89c6df0b648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de9903e7ad43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3f7b387884949" /><Relationship Type="http://schemas.openxmlformats.org/officeDocument/2006/relationships/theme" Target="/ppt/slideMasters/theme/theme1.xml" Id="R9bcf9d2f7d464c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03f7b3878849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2ee90964f4e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20b617f3d40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f00b166ad48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b124e6ec348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41bd4511647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8649246d148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e303dc0e844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HEYERDAHL HOLDING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HEYERDAHL HOLDING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−105 536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−8 018 600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−6 870 899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910 701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ODD HEYERDAHL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HARLEM HEYERDAHL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Sørengkaia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39 66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steinar.heyerdahl@c-h.no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989 130 617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HOLDING INVEST AS</a:t>
            </a:r>
          </a:p>
        </p:txBody>
      </p:sp>
    </p:spTree>
  </p:cSld>
  <p:clrMapOvr>
    <a:masterClrMapping xmlns:a="http://schemas.openxmlformats.org/drawingml/2006/main"/>
  </p:clrMapOvr>
</p:sld>
</file>