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759e58b20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3c51bc0584cb5"/>
  </p:sldMasterIdLst>
  <p:sldIdLst>
    <p:sldId xmlns:r="http://schemas.openxmlformats.org/officeDocument/2006/relationships" id="256" r:id="Rc50b3336bc994cf9"/>
    <p:sldId xmlns:r="http://schemas.openxmlformats.org/officeDocument/2006/relationships" id="257" r:id="Re0ec2787764c476d"/>
    <p:sldId xmlns:r="http://schemas.openxmlformats.org/officeDocument/2006/relationships" id="258" r:id="Ra7560870ffe44b7f"/>
    <p:sldId xmlns:r="http://schemas.openxmlformats.org/officeDocument/2006/relationships" id="259" r:id="R9a0925ce11ef4b67"/>
    <p:sldId xmlns:r="http://schemas.openxmlformats.org/officeDocument/2006/relationships" id="260" r:id="R45fb32337ba44f94"/>
    <p:sldId xmlns:r="http://schemas.openxmlformats.org/officeDocument/2006/relationships" id="261" r:id="Rc64352c89f6d475c"/>
    <p:sldId xmlns:r="http://schemas.openxmlformats.org/officeDocument/2006/relationships" id="262" r:id="Rf434549af46047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3c51bc0584cb5" /><Relationship Type="http://schemas.openxmlformats.org/officeDocument/2006/relationships/slide" Target="/ppt/slides/slide1.xml" Id="Rc50b3336bc994cf9" /><Relationship Type="http://schemas.openxmlformats.org/officeDocument/2006/relationships/slide" Target="/ppt/slides/slide2.xml" Id="Re0ec2787764c476d" /><Relationship Type="http://schemas.openxmlformats.org/officeDocument/2006/relationships/slide" Target="/ppt/slides/slide3.xml" Id="Ra7560870ffe44b7f" /><Relationship Type="http://schemas.openxmlformats.org/officeDocument/2006/relationships/slide" Target="/ppt/slides/slide4.xml" Id="R9a0925ce11ef4b67" /><Relationship Type="http://schemas.openxmlformats.org/officeDocument/2006/relationships/slide" Target="/ppt/slides/slide5.xml" Id="R45fb32337ba44f94" /><Relationship Type="http://schemas.openxmlformats.org/officeDocument/2006/relationships/slide" Target="/ppt/slides/slide6.xml" Id="Rc64352c89f6d475c" /><Relationship Type="http://schemas.openxmlformats.org/officeDocument/2006/relationships/slide" Target="/ppt/slides/slide7.xml" Id="Rf434549af46047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46cb1685e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6c4b6f0eb40c8" /><Relationship Type="http://schemas.openxmlformats.org/officeDocument/2006/relationships/theme" Target="/ppt/slideMasters/theme/theme1.xml" Id="Re0cbd07042034b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6c4b6f0eb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6b7ad64e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c74cf2ed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fffe96fad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a1162558b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2995e494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0fef2acfc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a5d787b09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HIA HOLDING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26 114 242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26 114 242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MARTIN GREPPERUD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Bronserøysa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HIA HOLDING AS</a:t>
            </a:r>
          </a:p>
        </p:txBody>
      </p:sp>
    </p:spTree>
  </p:cSld>
  <p:clrMapOvr>
    <a:masterClrMapping xmlns:a="http://schemas.openxmlformats.org/drawingml/2006/main"/>
  </p:clrMapOvr>
</p:sld>
</file>