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d49366f713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dc477699645c9"/>
  </p:sldMasterIdLst>
  <p:sldIdLst>
    <p:sldId xmlns:r="http://schemas.openxmlformats.org/officeDocument/2006/relationships" id="256" r:id="Rdb0755611606437a"/>
    <p:sldId xmlns:r="http://schemas.openxmlformats.org/officeDocument/2006/relationships" id="257" r:id="Rd57b804e8c7c4c3e"/>
    <p:sldId xmlns:r="http://schemas.openxmlformats.org/officeDocument/2006/relationships" id="258" r:id="R0efecf8ab9454323"/>
    <p:sldId xmlns:r="http://schemas.openxmlformats.org/officeDocument/2006/relationships" id="259" r:id="Reed06a279a7645d0"/>
    <p:sldId xmlns:r="http://schemas.openxmlformats.org/officeDocument/2006/relationships" id="260" r:id="Rfc274627b0c7431d"/>
    <p:sldId xmlns:r="http://schemas.openxmlformats.org/officeDocument/2006/relationships" id="261" r:id="R82c7d507cf7e4b73"/>
    <p:sldId xmlns:r="http://schemas.openxmlformats.org/officeDocument/2006/relationships" id="262" r:id="R7111e2fa0b0f4f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dc477699645c9" /><Relationship Type="http://schemas.openxmlformats.org/officeDocument/2006/relationships/slide" Target="/ppt/slides/slide1.xml" Id="Rdb0755611606437a" /><Relationship Type="http://schemas.openxmlformats.org/officeDocument/2006/relationships/slide" Target="/ppt/slides/slide2.xml" Id="Rd57b804e8c7c4c3e" /><Relationship Type="http://schemas.openxmlformats.org/officeDocument/2006/relationships/slide" Target="/ppt/slides/slide3.xml" Id="R0efecf8ab9454323" /><Relationship Type="http://schemas.openxmlformats.org/officeDocument/2006/relationships/slide" Target="/ppt/slides/slide4.xml" Id="Reed06a279a7645d0" /><Relationship Type="http://schemas.openxmlformats.org/officeDocument/2006/relationships/slide" Target="/ppt/slides/slide5.xml" Id="Rfc274627b0c7431d" /><Relationship Type="http://schemas.openxmlformats.org/officeDocument/2006/relationships/slide" Target="/ppt/slides/slide6.xml" Id="R82c7d507cf7e4b73" /><Relationship Type="http://schemas.openxmlformats.org/officeDocument/2006/relationships/slide" Target="/ppt/slides/slide7.xml" Id="R7111e2fa0b0f4f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e9fb0bbcf46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60f016d164ef1" /><Relationship Type="http://schemas.openxmlformats.org/officeDocument/2006/relationships/theme" Target="/ppt/slideMasters/theme/theme1.xml" Id="Rafc72e9ebaf6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60f016d164e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318c0046041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c36ed7a7846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f365b73dc46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15ee3abb9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991c10ee64a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deb7865f9248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7bb0807de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HVERVEN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 INVEST AS ble etablert [år] og holder til i Jevnaker.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−24 499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6 722 956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6 772 623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 BRATVOLD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Bratvoldgrenda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3520 Jevnaker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HVERVEN INVEST AS</a:t>
            </a:r>
          </a:p>
        </p:txBody>
      </p:sp>
    </p:spTree>
  </p:cSld>
  <p:clrMapOvr>
    <a:masterClrMapping xmlns:a="http://schemas.openxmlformats.org/drawingml/2006/main"/>
  </p:clrMapOvr>
</p:sld>
</file>