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5b3334446d44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0d68a129b14ff0"/>
  </p:sldMasterIdLst>
  <p:sldIdLst>
    <p:sldId xmlns:r="http://schemas.openxmlformats.org/officeDocument/2006/relationships" id="256" r:id="Rae7047648ae941e5"/>
    <p:sldId xmlns:r="http://schemas.openxmlformats.org/officeDocument/2006/relationships" id="257" r:id="R648f1e16026f48a8"/>
    <p:sldId xmlns:r="http://schemas.openxmlformats.org/officeDocument/2006/relationships" id="258" r:id="R62c664dcd011435d"/>
    <p:sldId xmlns:r="http://schemas.openxmlformats.org/officeDocument/2006/relationships" id="259" r:id="Rf54b68dab32f45c3"/>
    <p:sldId xmlns:r="http://schemas.openxmlformats.org/officeDocument/2006/relationships" id="260" r:id="R6f10065ff013422c"/>
    <p:sldId xmlns:r="http://schemas.openxmlformats.org/officeDocument/2006/relationships" id="261" r:id="Rc3142a227776429a"/>
    <p:sldId xmlns:r="http://schemas.openxmlformats.org/officeDocument/2006/relationships" id="262" r:id="R9ce095897aed4c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0d68a129b14ff0" /><Relationship Type="http://schemas.openxmlformats.org/officeDocument/2006/relationships/slide" Target="/ppt/slides/slide1.xml" Id="Rae7047648ae941e5" /><Relationship Type="http://schemas.openxmlformats.org/officeDocument/2006/relationships/slide" Target="/ppt/slides/slide2.xml" Id="R648f1e16026f48a8" /><Relationship Type="http://schemas.openxmlformats.org/officeDocument/2006/relationships/slide" Target="/ppt/slides/slide3.xml" Id="R62c664dcd011435d" /><Relationship Type="http://schemas.openxmlformats.org/officeDocument/2006/relationships/slide" Target="/ppt/slides/slide4.xml" Id="Rf54b68dab32f45c3" /><Relationship Type="http://schemas.openxmlformats.org/officeDocument/2006/relationships/slide" Target="/ppt/slides/slide5.xml" Id="R6f10065ff013422c" /><Relationship Type="http://schemas.openxmlformats.org/officeDocument/2006/relationships/slide" Target="/ppt/slides/slide6.xml" Id="Rc3142a227776429a" /><Relationship Type="http://schemas.openxmlformats.org/officeDocument/2006/relationships/slide" Target="/ppt/slides/slide7.xml" Id="R9ce095897aed4c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9268333fad4f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f04585e4247a6" /><Relationship Type="http://schemas.openxmlformats.org/officeDocument/2006/relationships/theme" Target="/ppt/slideMasters/theme/theme1.xml" Id="Rbe63a63e09de46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cf04585e4247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f3c1824c84e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98163777843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f1fe612f64b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89a460c6144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9604ae93749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e9ae936c144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51b1e2b4944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L.K.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L.K.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1 282 232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−2 930 334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−2 729 240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40 526 186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53 151 437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INGE KARLSEN  –  99,6 %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INGE KARLSEN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