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be1b5401f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1559002e34390"/>
  </p:sldMasterIdLst>
  <p:sldIdLst>
    <p:sldId xmlns:r="http://schemas.openxmlformats.org/officeDocument/2006/relationships" id="256" r:id="R418c8a2ba4f7479d"/>
    <p:sldId xmlns:r="http://schemas.openxmlformats.org/officeDocument/2006/relationships" id="257" r:id="Rccebe7ffd23247c9"/>
    <p:sldId xmlns:r="http://schemas.openxmlformats.org/officeDocument/2006/relationships" id="258" r:id="R1231735a41be4a51"/>
    <p:sldId xmlns:r="http://schemas.openxmlformats.org/officeDocument/2006/relationships" id="259" r:id="R31067a03c3224ad7"/>
    <p:sldId xmlns:r="http://schemas.openxmlformats.org/officeDocument/2006/relationships" id="260" r:id="R1a6f436cc2bb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1559002e34390" /><Relationship Type="http://schemas.openxmlformats.org/officeDocument/2006/relationships/slide" Target="/ppt/slides/slide1.xml" Id="R418c8a2ba4f7479d" /><Relationship Type="http://schemas.openxmlformats.org/officeDocument/2006/relationships/slide" Target="/ppt/slides/slide2.xml" Id="Rccebe7ffd23247c9" /><Relationship Type="http://schemas.openxmlformats.org/officeDocument/2006/relationships/slide" Target="/ppt/slides/slide3.xml" Id="R1231735a41be4a51" /><Relationship Type="http://schemas.openxmlformats.org/officeDocument/2006/relationships/slide" Target="/ppt/slides/slide4.xml" Id="R31067a03c3224ad7" /><Relationship Type="http://schemas.openxmlformats.org/officeDocument/2006/relationships/slide" Target="/ppt/slides/slide5.xml" Id="R1a6f436cc2bb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d72e4fc09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6c28430a4295" /><Relationship Type="http://schemas.openxmlformats.org/officeDocument/2006/relationships/theme" Target="/ppt/slideMasters/theme/theme1.xml" Id="R520b059f27c1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46c28430a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3ee24ecd6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528977774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438f7d253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a15eb6be1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0da22bdf0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METALL KJEMISKE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METALL KJEMISKE FAGFORENING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Fesil Rana Metall,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8601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55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klubbkontor.rm@fesil.no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