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29a9b460a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243ca6fb14d6b"/>
  </p:sldMasterIdLst>
  <p:sldIdLst>
    <p:sldId xmlns:r="http://schemas.openxmlformats.org/officeDocument/2006/relationships" id="256" r:id="R14b62af907424540"/>
    <p:sldId xmlns:r="http://schemas.openxmlformats.org/officeDocument/2006/relationships" id="257" r:id="Red2dc3690b314e67"/>
    <p:sldId xmlns:r="http://schemas.openxmlformats.org/officeDocument/2006/relationships" id="258" r:id="R0f767faa36fe4023"/>
    <p:sldId xmlns:r="http://schemas.openxmlformats.org/officeDocument/2006/relationships" id="259" r:id="R7b95ac71d2aa4c0e"/>
    <p:sldId xmlns:r="http://schemas.openxmlformats.org/officeDocument/2006/relationships" id="260" r:id="Rb109381a23e24ede"/>
    <p:sldId xmlns:r="http://schemas.openxmlformats.org/officeDocument/2006/relationships" id="261" r:id="Rd2c8f82774444651"/>
    <p:sldId xmlns:r="http://schemas.openxmlformats.org/officeDocument/2006/relationships" id="262" r:id="R5dfe5cc21a6d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243ca6fb14d6b" /><Relationship Type="http://schemas.openxmlformats.org/officeDocument/2006/relationships/slide" Target="/ppt/slides/slide1.xml" Id="R14b62af907424540" /><Relationship Type="http://schemas.openxmlformats.org/officeDocument/2006/relationships/slide" Target="/ppt/slides/slide2.xml" Id="Red2dc3690b314e67" /><Relationship Type="http://schemas.openxmlformats.org/officeDocument/2006/relationships/slide" Target="/ppt/slides/slide3.xml" Id="R0f767faa36fe4023" /><Relationship Type="http://schemas.openxmlformats.org/officeDocument/2006/relationships/slide" Target="/ppt/slides/slide4.xml" Id="R7b95ac71d2aa4c0e" /><Relationship Type="http://schemas.openxmlformats.org/officeDocument/2006/relationships/slide" Target="/ppt/slides/slide5.xml" Id="Rb109381a23e24ede" /><Relationship Type="http://schemas.openxmlformats.org/officeDocument/2006/relationships/slide" Target="/ppt/slides/slide6.xml" Id="Rd2c8f82774444651" /><Relationship Type="http://schemas.openxmlformats.org/officeDocument/2006/relationships/slide" Target="/ppt/slides/slide7.xml" Id="R5dfe5cc21a6d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94716a405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a3d5eacb4443" /><Relationship Type="http://schemas.openxmlformats.org/officeDocument/2006/relationships/theme" Target="/ppt/slideMasters/theme/theme1.xml" Id="R37c01112725c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1a3d5eacb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1e392c97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3c15437a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0482de078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4fe5c2a3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f7e5a236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674c1d6e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2065538a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