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507ae6d6884b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2e4caa7c5f4f69"/>
  </p:sldMasterIdLst>
  <p:sldIdLst>
    <p:sldId xmlns:r="http://schemas.openxmlformats.org/officeDocument/2006/relationships" id="256" r:id="Re9c4333270f14ca3"/>
    <p:sldId xmlns:r="http://schemas.openxmlformats.org/officeDocument/2006/relationships" id="257" r:id="R13b5795356034cba"/>
    <p:sldId xmlns:r="http://schemas.openxmlformats.org/officeDocument/2006/relationships" id="258" r:id="R1aa16c16ad354a49"/>
    <p:sldId xmlns:r="http://schemas.openxmlformats.org/officeDocument/2006/relationships" id="259" r:id="Re2cc0f47a04943cd"/>
    <p:sldId xmlns:r="http://schemas.openxmlformats.org/officeDocument/2006/relationships" id="260" r:id="Re32f5257fce44a01"/>
    <p:sldId xmlns:r="http://schemas.openxmlformats.org/officeDocument/2006/relationships" id="261" r:id="R32dda593fabe45fd"/>
    <p:sldId xmlns:r="http://schemas.openxmlformats.org/officeDocument/2006/relationships" id="262" r:id="R801ae8df220841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2e4caa7c5f4f69" /><Relationship Type="http://schemas.openxmlformats.org/officeDocument/2006/relationships/slide" Target="/ppt/slides/slide1.xml" Id="Re9c4333270f14ca3" /><Relationship Type="http://schemas.openxmlformats.org/officeDocument/2006/relationships/slide" Target="/ppt/slides/slide2.xml" Id="R13b5795356034cba" /><Relationship Type="http://schemas.openxmlformats.org/officeDocument/2006/relationships/slide" Target="/ppt/slides/slide3.xml" Id="R1aa16c16ad354a49" /><Relationship Type="http://schemas.openxmlformats.org/officeDocument/2006/relationships/slide" Target="/ppt/slides/slide4.xml" Id="Re2cc0f47a04943cd" /><Relationship Type="http://schemas.openxmlformats.org/officeDocument/2006/relationships/slide" Target="/ppt/slides/slide5.xml" Id="Re32f5257fce44a01" /><Relationship Type="http://schemas.openxmlformats.org/officeDocument/2006/relationships/slide" Target="/ppt/slides/slide6.xml" Id="R32dda593fabe45fd" /><Relationship Type="http://schemas.openxmlformats.org/officeDocument/2006/relationships/slide" Target="/ppt/slides/slide7.xml" Id="R801ae8df220841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07d68b35d948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6d40ecbef45eb" /><Relationship Type="http://schemas.openxmlformats.org/officeDocument/2006/relationships/theme" Target="/ppt/slideMasters/theme/theme1.xml" Id="R78738d39b2af4b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06d40ecbef45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81553048f46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3514a3e7e44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ca7ee735943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e9eca37e240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b9cee1dfb41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509d98b7e40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1afa160fd41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LJHH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LJHH HOLDING AS ble etablert [år] og holder til i Surnadal.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1 239 229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1 433 358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8 400 041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9 534 679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JACOB HEYERDAHL HØVIK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Bårdshaugvegen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6650 Surnadal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989 133 888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LJHH HOLDING AS</a:t>
            </a:r>
          </a:p>
        </p:txBody>
      </p:sp>
    </p:spTree>
  </p:cSld>
  <p:clrMapOvr>
    <a:masterClrMapping xmlns:a="http://schemas.openxmlformats.org/drawingml/2006/main"/>
  </p:clrMapOvr>
</p:sld>
</file>