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bc29e5b56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89094e54a487a"/>
  </p:sldMasterIdLst>
  <p:sldIdLst>
    <p:sldId xmlns:r="http://schemas.openxmlformats.org/officeDocument/2006/relationships" id="256" r:id="R2688259ea2264683"/>
    <p:sldId xmlns:r="http://schemas.openxmlformats.org/officeDocument/2006/relationships" id="257" r:id="Re9986d96dd154cc1"/>
    <p:sldId xmlns:r="http://schemas.openxmlformats.org/officeDocument/2006/relationships" id="258" r:id="R2870b25c060c4534"/>
    <p:sldId xmlns:r="http://schemas.openxmlformats.org/officeDocument/2006/relationships" id="259" r:id="R757b2f39eb6b49bb"/>
    <p:sldId xmlns:r="http://schemas.openxmlformats.org/officeDocument/2006/relationships" id="260" r:id="R33571958186e4cb7"/>
    <p:sldId xmlns:r="http://schemas.openxmlformats.org/officeDocument/2006/relationships" id="261" r:id="R48e4a7697b944817"/>
    <p:sldId xmlns:r="http://schemas.openxmlformats.org/officeDocument/2006/relationships" id="262" r:id="R122f91e27246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89094e54a487a" /><Relationship Type="http://schemas.openxmlformats.org/officeDocument/2006/relationships/slide" Target="/ppt/slides/slide1.xml" Id="R2688259ea2264683" /><Relationship Type="http://schemas.openxmlformats.org/officeDocument/2006/relationships/slide" Target="/ppt/slides/slide2.xml" Id="Re9986d96dd154cc1" /><Relationship Type="http://schemas.openxmlformats.org/officeDocument/2006/relationships/slide" Target="/ppt/slides/slide3.xml" Id="R2870b25c060c4534" /><Relationship Type="http://schemas.openxmlformats.org/officeDocument/2006/relationships/slide" Target="/ppt/slides/slide4.xml" Id="R757b2f39eb6b49bb" /><Relationship Type="http://schemas.openxmlformats.org/officeDocument/2006/relationships/slide" Target="/ppt/slides/slide5.xml" Id="R33571958186e4cb7" /><Relationship Type="http://schemas.openxmlformats.org/officeDocument/2006/relationships/slide" Target="/ppt/slides/slide6.xml" Id="R48e4a7697b944817" /><Relationship Type="http://schemas.openxmlformats.org/officeDocument/2006/relationships/slide" Target="/ppt/slides/slide7.xml" Id="R122f91e27246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b0787c92e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5a1bc5544c38" /><Relationship Type="http://schemas.openxmlformats.org/officeDocument/2006/relationships/theme" Target="/ppt/slideMasters/theme/theme1.xml" Id="R8c8e94b842b2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b5a1bc554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0e3dcb38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d6501bc2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d5248ef76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baa2fd82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ce3bb166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2aba66e2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9e221aa75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KVARSTEIN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STRISLAND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Skogsnarveien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dag.strisland@gmail.com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