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3a4c42753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2bfd6b52d459e"/>
  </p:sldMasterIdLst>
  <p:sldIdLst>
    <p:sldId xmlns:r="http://schemas.openxmlformats.org/officeDocument/2006/relationships" id="256" r:id="Rf01c09f5105a4829"/>
    <p:sldId xmlns:r="http://schemas.openxmlformats.org/officeDocument/2006/relationships" id="257" r:id="Rb3081def16c5402a"/>
    <p:sldId xmlns:r="http://schemas.openxmlformats.org/officeDocument/2006/relationships" id="258" r:id="R5376561088df4bf7"/>
    <p:sldId xmlns:r="http://schemas.openxmlformats.org/officeDocument/2006/relationships" id="259" r:id="R3d6e2332a7a944f4"/>
    <p:sldId xmlns:r="http://schemas.openxmlformats.org/officeDocument/2006/relationships" id="260" r:id="R684fa9089cba455d"/>
    <p:sldId xmlns:r="http://schemas.openxmlformats.org/officeDocument/2006/relationships" id="261" r:id="R812f1323b09544a3"/>
    <p:sldId xmlns:r="http://schemas.openxmlformats.org/officeDocument/2006/relationships" id="262" r:id="R494d3b72d1f7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2bfd6b52d459e" /><Relationship Type="http://schemas.openxmlformats.org/officeDocument/2006/relationships/slide" Target="/ppt/slides/slide1.xml" Id="Rf01c09f5105a4829" /><Relationship Type="http://schemas.openxmlformats.org/officeDocument/2006/relationships/slide" Target="/ppt/slides/slide2.xml" Id="Rb3081def16c5402a" /><Relationship Type="http://schemas.openxmlformats.org/officeDocument/2006/relationships/slide" Target="/ppt/slides/slide3.xml" Id="R5376561088df4bf7" /><Relationship Type="http://schemas.openxmlformats.org/officeDocument/2006/relationships/slide" Target="/ppt/slides/slide4.xml" Id="R3d6e2332a7a944f4" /><Relationship Type="http://schemas.openxmlformats.org/officeDocument/2006/relationships/slide" Target="/ppt/slides/slide5.xml" Id="R684fa9089cba455d" /><Relationship Type="http://schemas.openxmlformats.org/officeDocument/2006/relationships/slide" Target="/ppt/slides/slide6.xml" Id="R812f1323b09544a3" /><Relationship Type="http://schemas.openxmlformats.org/officeDocument/2006/relationships/slide" Target="/ppt/slides/slide7.xml" Id="R494d3b72d1f7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8a1573e26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7fd42a46c4a42" /><Relationship Type="http://schemas.openxmlformats.org/officeDocument/2006/relationships/theme" Target="/ppt/slideMasters/theme/theme1.xml" Id="R4530ca391941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7fd42a46c4a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127eb4e45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58cd6d20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538304230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a8e164e32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26059c27848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b6f7ebfc9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67ff3a42d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MFH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MFH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553 074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−2 198 381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17 288 317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131 611 576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142 135 172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FLATLA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F. Haug, Birgitte Hammers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