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9a7bfe7e8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0318376a64de6"/>
  </p:sldMasterIdLst>
  <p:sldIdLst>
    <p:sldId xmlns:r="http://schemas.openxmlformats.org/officeDocument/2006/relationships" id="256" r:id="R81b71576185f47ac"/>
    <p:sldId xmlns:r="http://schemas.openxmlformats.org/officeDocument/2006/relationships" id="257" r:id="R743282c49ff847d7"/>
    <p:sldId xmlns:r="http://schemas.openxmlformats.org/officeDocument/2006/relationships" id="258" r:id="R2ff4849fad9b41e2"/>
    <p:sldId xmlns:r="http://schemas.openxmlformats.org/officeDocument/2006/relationships" id="259" r:id="R5159d076a8ed4948"/>
    <p:sldId xmlns:r="http://schemas.openxmlformats.org/officeDocument/2006/relationships" id="260" r:id="Rf607e69ebf0046a4"/>
    <p:sldId xmlns:r="http://schemas.openxmlformats.org/officeDocument/2006/relationships" id="261" r:id="Rcab0cd4002d8484d"/>
    <p:sldId xmlns:r="http://schemas.openxmlformats.org/officeDocument/2006/relationships" id="262" r:id="R2e58f55bd33446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0318376a64de6" /><Relationship Type="http://schemas.openxmlformats.org/officeDocument/2006/relationships/slide" Target="/ppt/slides/slide1.xml" Id="R81b71576185f47ac" /><Relationship Type="http://schemas.openxmlformats.org/officeDocument/2006/relationships/slide" Target="/ppt/slides/slide2.xml" Id="R743282c49ff847d7" /><Relationship Type="http://schemas.openxmlformats.org/officeDocument/2006/relationships/slide" Target="/ppt/slides/slide3.xml" Id="R2ff4849fad9b41e2" /><Relationship Type="http://schemas.openxmlformats.org/officeDocument/2006/relationships/slide" Target="/ppt/slides/slide4.xml" Id="R5159d076a8ed4948" /><Relationship Type="http://schemas.openxmlformats.org/officeDocument/2006/relationships/slide" Target="/ppt/slides/slide5.xml" Id="Rf607e69ebf0046a4" /><Relationship Type="http://schemas.openxmlformats.org/officeDocument/2006/relationships/slide" Target="/ppt/slides/slide6.xml" Id="Rcab0cd4002d8484d" /><Relationship Type="http://schemas.openxmlformats.org/officeDocument/2006/relationships/slide" Target="/ppt/slides/slide7.xml" Id="R2e58f55bd33446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412e21f02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bef14b664017" /><Relationship Type="http://schemas.openxmlformats.org/officeDocument/2006/relationships/theme" Target="/ppt/slideMasters/theme/theme1.xml" Id="R1bce56cb5e9a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cbef14b66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826b803c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c789cb778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a1b4b91d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66a6db384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0dabf108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66074c74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bdbd6661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ROGER ANDERSEN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