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83a213cc3046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a042c4605347b2"/>
  </p:sldMasterIdLst>
  <p:sldIdLst>
    <p:sldId xmlns:r="http://schemas.openxmlformats.org/officeDocument/2006/relationships" id="256" r:id="R7704de944e8547a1"/>
    <p:sldId xmlns:r="http://schemas.openxmlformats.org/officeDocument/2006/relationships" id="257" r:id="Rc1532f19a9464871"/>
    <p:sldId xmlns:r="http://schemas.openxmlformats.org/officeDocument/2006/relationships" id="258" r:id="Rfc31fe8792364145"/>
    <p:sldId xmlns:r="http://schemas.openxmlformats.org/officeDocument/2006/relationships" id="259" r:id="Re31de49eb69a4080"/>
    <p:sldId xmlns:r="http://schemas.openxmlformats.org/officeDocument/2006/relationships" id="260" r:id="Rb08b070d25cc4a55"/>
    <p:sldId xmlns:r="http://schemas.openxmlformats.org/officeDocument/2006/relationships" id="261" r:id="R57dc29f5cb82476c"/>
    <p:sldId xmlns:r="http://schemas.openxmlformats.org/officeDocument/2006/relationships" id="262" r:id="Rb7fa30161bbc46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042c4605347b2" /><Relationship Type="http://schemas.openxmlformats.org/officeDocument/2006/relationships/slide" Target="/ppt/slides/slide1.xml" Id="R7704de944e8547a1" /><Relationship Type="http://schemas.openxmlformats.org/officeDocument/2006/relationships/slide" Target="/ppt/slides/slide2.xml" Id="Rc1532f19a9464871" /><Relationship Type="http://schemas.openxmlformats.org/officeDocument/2006/relationships/slide" Target="/ppt/slides/slide3.xml" Id="Rfc31fe8792364145" /><Relationship Type="http://schemas.openxmlformats.org/officeDocument/2006/relationships/slide" Target="/ppt/slides/slide4.xml" Id="Re31de49eb69a4080" /><Relationship Type="http://schemas.openxmlformats.org/officeDocument/2006/relationships/slide" Target="/ppt/slides/slide5.xml" Id="Rb08b070d25cc4a55" /><Relationship Type="http://schemas.openxmlformats.org/officeDocument/2006/relationships/slide" Target="/ppt/slides/slide6.xml" Id="R57dc29f5cb82476c" /><Relationship Type="http://schemas.openxmlformats.org/officeDocument/2006/relationships/slide" Target="/ppt/slides/slide7.xml" Id="Rb7fa30161bbc46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b4090acd44b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e4cd74ed24e37" /><Relationship Type="http://schemas.openxmlformats.org/officeDocument/2006/relationships/theme" Target="/ppt/slideMasters/theme/theme1.xml" Id="R0084e6f8400644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2e4cd74ed24e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c088e64c44a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2bde7610343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91d73d8bd44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0ca8195714f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e61d01ceb40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feb7f0eff46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37e1586c048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G.A.S.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G.A.S. HOLDING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2 894 972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30 892 407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32 558 196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STEPANENKO GEIR ANTE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Ante Stepanenko, Sundgata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989 135 848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G.A.S. HOLDING AS</a:t>
            </a:r>
          </a:p>
        </p:txBody>
      </p:sp>
    </p:spTree>
  </p:cSld>
  <p:clrMapOvr>
    <a:masterClrMapping xmlns:a="http://schemas.openxmlformats.org/drawingml/2006/main"/>
  </p:clrMapOvr>
</p:sld>
</file>