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9d2d484b0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db487079c450a"/>
  </p:sldMasterIdLst>
  <p:sldIdLst>
    <p:sldId xmlns:r="http://schemas.openxmlformats.org/officeDocument/2006/relationships" id="256" r:id="Rccd13db1501641c3"/>
    <p:sldId xmlns:r="http://schemas.openxmlformats.org/officeDocument/2006/relationships" id="257" r:id="R2fe24cc3c13d4436"/>
    <p:sldId xmlns:r="http://schemas.openxmlformats.org/officeDocument/2006/relationships" id="258" r:id="R2ababd83e06b434c"/>
    <p:sldId xmlns:r="http://schemas.openxmlformats.org/officeDocument/2006/relationships" id="259" r:id="R5de5db932ff442c6"/>
    <p:sldId xmlns:r="http://schemas.openxmlformats.org/officeDocument/2006/relationships" id="260" r:id="R8d9829583d9542de"/>
    <p:sldId xmlns:r="http://schemas.openxmlformats.org/officeDocument/2006/relationships" id="261" r:id="Rd18eed5bfc174c2d"/>
    <p:sldId xmlns:r="http://schemas.openxmlformats.org/officeDocument/2006/relationships" id="262" r:id="R208e6a063073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db487079c450a" /><Relationship Type="http://schemas.openxmlformats.org/officeDocument/2006/relationships/slide" Target="/ppt/slides/slide1.xml" Id="Rccd13db1501641c3" /><Relationship Type="http://schemas.openxmlformats.org/officeDocument/2006/relationships/slide" Target="/ppt/slides/slide2.xml" Id="R2fe24cc3c13d4436" /><Relationship Type="http://schemas.openxmlformats.org/officeDocument/2006/relationships/slide" Target="/ppt/slides/slide3.xml" Id="R2ababd83e06b434c" /><Relationship Type="http://schemas.openxmlformats.org/officeDocument/2006/relationships/slide" Target="/ppt/slides/slide4.xml" Id="R5de5db932ff442c6" /><Relationship Type="http://schemas.openxmlformats.org/officeDocument/2006/relationships/slide" Target="/ppt/slides/slide5.xml" Id="R8d9829583d9542de" /><Relationship Type="http://schemas.openxmlformats.org/officeDocument/2006/relationships/slide" Target="/ppt/slides/slide6.xml" Id="Rd18eed5bfc174c2d" /><Relationship Type="http://schemas.openxmlformats.org/officeDocument/2006/relationships/slide" Target="/ppt/slides/slide7.xml" Id="R208e6a063073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37d458eb7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16df8dbd4584" /><Relationship Type="http://schemas.openxmlformats.org/officeDocument/2006/relationships/theme" Target="/ppt/slideMasters/theme/theme1.xml" Id="Re1dffd89f6d2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216df8dbd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308c6835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661ef4c4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f3f051f7e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affc9e6ef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3c29f0a9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22e88851e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e8b22cdf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INNOCENTI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INNOCENTI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24 060 246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30 287 990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30 479 009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LORENTZEN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Lorentzen, Carl Lundgrens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sverre@oluf.no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