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56c35f066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4d398f0ad4c58"/>
  </p:sldMasterIdLst>
  <p:sldIdLst>
    <p:sldId xmlns:r="http://schemas.openxmlformats.org/officeDocument/2006/relationships" id="256" r:id="R6df1224d2f60431e"/>
    <p:sldId xmlns:r="http://schemas.openxmlformats.org/officeDocument/2006/relationships" id="257" r:id="Ra2ae48bcbf1247d3"/>
    <p:sldId xmlns:r="http://schemas.openxmlformats.org/officeDocument/2006/relationships" id="258" r:id="Rf6b84b9046d441d5"/>
    <p:sldId xmlns:r="http://schemas.openxmlformats.org/officeDocument/2006/relationships" id="259" r:id="R23dc2f103b9d422e"/>
    <p:sldId xmlns:r="http://schemas.openxmlformats.org/officeDocument/2006/relationships" id="260" r:id="R720ac45082ca4a9e"/>
    <p:sldId xmlns:r="http://schemas.openxmlformats.org/officeDocument/2006/relationships" id="261" r:id="R5160854dd47a4f55"/>
    <p:sldId xmlns:r="http://schemas.openxmlformats.org/officeDocument/2006/relationships" id="262" r:id="Rf564fc117904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4d398f0ad4c58" /><Relationship Type="http://schemas.openxmlformats.org/officeDocument/2006/relationships/slide" Target="/ppt/slides/slide1.xml" Id="R6df1224d2f60431e" /><Relationship Type="http://schemas.openxmlformats.org/officeDocument/2006/relationships/slide" Target="/ppt/slides/slide2.xml" Id="Ra2ae48bcbf1247d3" /><Relationship Type="http://schemas.openxmlformats.org/officeDocument/2006/relationships/slide" Target="/ppt/slides/slide3.xml" Id="Rf6b84b9046d441d5" /><Relationship Type="http://schemas.openxmlformats.org/officeDocument/2006/relationships/slide" Target="/ppt/slides/slide4.xml" Id="R23dc2f103b9d422e" /><Relationship Type="http://schemas.openxmlformats.org/officeDocument/2006/relationships/slide" Target="/ppt/slides/slide5.xml" Id="R720ac45082ca4a9e" /><Relationship Type="http://schemas.openxmlformats.org/officeDocument/2006/relationships/slide" Target="/ppt/slides/slide6.xml" Id="R5160854dd47a4f55" /><Relationship Type="http://schemas.openxmlformats.org/officeDocument/2006/relationships/slide" Target="/ppt/slides/slide7.xml" Id="Rf564fc117904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e6d476fc449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ecff6e3c34702" /><Relationship Type="http://schemas.openxmlformats.org/officeDocument/2006/relationships/theme" Target="/ppt/slideMasters/theme/theme1.xml" Id="Rf08fbb573910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ecff6e3c3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3aa42118f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bb1b82d54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fd5ba765c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dfdf866043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7d4304e87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179f66d61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2b1f5dce6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GRANSTUEN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GRANSTUEN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28 902 178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40 110 357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40 382 352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HANS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