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860c54ae6842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11ec65f9e447ad"/>
  </p:sldMasterIdLst>
  <p:sldIdLst>
    <p:sldId xmlns:r="http://schemas.openxmlformats.org/officeDocument/2006/relationships" id="256" r:id="Rcbd01256aa704e15"/>
    <p:sldId xmlns:r="http://schemas.openxmlformats.org/officeDocument/2006/relationships" id="257" r:id="R9d1f43c89eae4d5c"/>
    <p:sldId xmlns:r="http://schemas.openxmlformats.org/officeDocument/2006/relationships" id="258" r:id="R2560f8a75a334115"/>
    <p:sldId xmlns:r="http://schemas.openxmlformats.org/officeDocument/2006/relationships" id="259" r:id="R68063b2f14aa41ad"/>
    <p:sldId xmlns:r="http://schemas.openxmlformats.org/officeDocument/2006/relationships" id="260" r:id="R9a70f4d807644f01"/>
    <p:sldId xmlns:r="http://schemas.openxmlformats.org/officeDocument/2006/relationships" id="261" r:id="Rf824c3df493e4390"/>
    <p:sldId xmlns:r="http://schemas.openxmlformats.org/officeDocument/2006/relationships" id="262" r:id="R81abafb7abd44c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11ec65f9e447ad" /><Relationship Type="http://schemas.openxmlformats.org/officeDocument/2006/relationships/slide" Target="/ppt/slides/slide1.xml" Id="Rcbd01256aa704e15" /><Relationship Type="http://schemas.openxmlformats.org/officeDocument/2006/relationships/slide" Target="/ppt/slides/slide2.xml" Id="R9d1f43c89eae4d5c" /><Relationship Type="http://schemas.openxmlformats.org/officeDocument/2006/relationships/slide" Target="/ppt/slides/slide3.xml" Id="R2560f8a75a334115" /><Relationship Type="http://schemas.openxmlformats.org/officeDocument/2006/relationships/slide" Target="/ppt/slides/slide4.xml" Id="R68063b2f14aa41ad" /><Relationship Type="http://schemas.openxmlformats.org/officeDocument/2006/relationships/slide" Target="/ppt/slides/slide5.xml" Id="R9a70f4d807644f01" /><Relationship Type="http://schemas.openxmlformats.org/officeDocument/2006/relationships/slide" Target="/ppt/slides/slide6.xml" Id="Rf824c3df493e4390" /><Relationship Type="http://schemas.openxmlformats.org/officeDocument/2006/relationships/slide" Target="/ppt/slides/slide7.xml" Id="R81abafb7abd44c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98d9137d2f4f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5f3e2ba504842" /><Relationship Type="http://schemas.openxmlformats.org/officeDocument/2006/relationships/theme" Target="/ppt/slideMasters/theme/theme1.xml" Id="R613e041cd2714c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35f3e2ba5048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387f2d4d04b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a6b96230044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c103022dc4f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2da2a405f43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e2fce192e4b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21970d1324e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1c62831774e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TIRNA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TIRNA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4 853 475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29 784 667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36 382 027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SIMENSEN MAGNE RUUS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52 41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989 136 895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