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7125d1e41b45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51b053f860f41b1"/>
  </p:sldMasterIdLst>
  <p:sldIdLst>
    <p:sldId xmlns:r="http://schemas.openxmlformats.org/officeDocument/2006/relationships" id="256" r:id="Rce5d53d515d44180"/>
    <p:sldId xmlns:r="http://schemas.openxmlformats.org/officeDocument/2006/relationships" id="257" r:id="R564373a564534e87"/>
    <p:sldId xmlns:r="http://schemas.openxmlformats.org/officeDocument/2006/relationships" id="258" r:id="R45e29579b66b44af"/>
    <p:sldId xmlns:r="http://schemas.openxmlformats.org/officeDocument/2006/relationships" id="259" r:id="R215dbce3cebf4785"/>
    <p:sldId xmlns:r="http://schemas.openxmlformats.org/officeDocument/2006/relationships" id="260" r:id="R595ff5c3237a47dd"/>
    <p:sldId xmlns:r="http://schemas.openxmlformats.org/officeDocument/2006/relationships" id="261" r:id="Rce330774b87a414d"/>
    <p:sldId xmlns:r="http://schemas.openxmlformats.org/officeDocument/2006/relationships" id="262" r:id="R7e5bd214c043418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1b053f860f41b1" /><Relationship Type="http://schemas.openxmlformats.org/officeDocument/2006/relationships/slide" Target="/ppt/slides/slide1.xml" Id="Rce5d53d515d44180" /><Relationship Type="http://schemas.openxmlformats.org/officeDocument/2006/relationships/slide" Target="/ppt/slides/slide2.xml" Id="R564373a564534e87" /><Relationship Type="http://schemas.openxmlformats.org/officeDocument/2006/relationships/slide" Target="/ppt/slides/slide3.xml" Id="R45e29579b66b44af" /><Relationship Type="http://schemas.openxmlformats.org/officeDocument/2006/relationships/slide" Target="/ppt/slides/slide4.xml" Id="R215dbce3cebf4785" /><Relationship Type="http://schemas.openxmlformats.org/officeDocument/2006/relationships/slide" Target="/ppt/slides/slide5.xml" Id="R595ff5c3237a47dd" /><Relationship Type="http://schemas.openxmlformats.org/officeDocument/2006/relationships/slide" Target="/ppt/slides/slide6.xml" Id="Rce330774b87a414d" /><Relationship Type="http://schemas.openxmlformats.org/officeDocument/2006/relationships/slide" Target="/ppt/slides/slide7.xml" Id="R7e5bd214c043418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b41ed3cd17455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54d072bf664490" /><Relationship Type="http://schemas.openxmlformats.org/officeDocument/2006/relationships/theme" Target="/ppt/slideMasters/theme/theme1.xml" Id="R9a88e3198add4e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54d072bf6644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2c051aa66946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f554bc8fb34b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8bdc96a7bc49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83993a166d47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999750bf3949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83f5e35a634ee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158541a8df4f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TEJO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TEJO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TEJO HOLDING AS ble etablert [år] og holder til i Borgund.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TEJO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TEJO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TEJO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740 729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643 158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642 044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3 529 233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3 594 201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TEJO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JOHANSEN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TEJO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6888 Borgund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989 139 185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TEJO HOLDING AS</a:t>
            </a:r>
          </a:p>
        </p:txBody>
      </p:sp>
    </p:spTree>
  </p:cSld>
  <p:clrMapOvr>
    <a:masterClrMapping xmlns:a="http://schemas.openxmlformats.org/drawingml/2006/main"/>
  </p:clrMapOvr>
</p:sld>
</file>