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b7560ce81d47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53120f18c64ac5"/>
  </p:sldMasterIdLst>
  <p:sldIdLst>
    <p:sldId xmlns:r="http://schemas.openxmlformats.org/officeDocument/2006/relationships" id="256" r:id="R5a39bdec7e1d4147"/>
    <p:sldId xmlns:r="http://schemas.openxmlformats.org/officeDocument/2006/relationships" id="257" r:id="R8b2b23430f4044ea"/>
    <p:sldId xmlns:r="http://schemas.openxmlformats.org/officeDocument/2006/relationships" id="258" r:id="R682a851f6cf9439b"/>
    <p:sldId xmlns:r="http://schemas.openxmlformats.org/officeDocument/2006/relationships" id="259" r:id="R2ccb483f80734fcf"/>
    <p:sldId xmlns:r="http://schemas.openxmlformats.org/officeDocument/2006/relationships" id="260" r:id="R5f1e3e5a62184664"/>
    <p:sldId xmlns:r="http://schemas.openxmlformats.org/officeDocument/2006/relationships" id="261" r:id="Rf3bfea1741644003"/>
    <p:sldId xmlns:r="http://schemas.openxmlformats.org/officeDocument/2006/relationships" id="262" r:id="Rd6b1fd6b604246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3120f18c64ac5" /><Relationship Type="http://schemas.openxmlformats.org/officeDocument/2006/relationships/slide" Target="/ppt/slides/slide1.xml" Id="R5a39bdec7e1d4147" /><Relationship Type="http://schemas.openxmlformats.org/officeDocument/2006/relationships/slide" Target="/ppt/slides/slide2.xml" Id="R8b2b23430f4044ea" /><Relationship Type="http://schemas.openxmlformats.org/officeDocument/2006/relationships/slide" Target="/ppt/slides/slide3.xml" Id="R682a851f6cf9439b" /><Relationship Type="http://schemas.openxmlformats.org/officeDocument/2006/relationships/slide" Target="/ppt/slides/slide4.xml" Id="R2ccb483f80734fcf" /><Relationship Type="http://schemas.openxmlformats.org/officeDocument/2006/relationships/slide" Target="/ppt/slides/slide5.xml" Id="R5f1e3e5a62184664" /><Relationship Type="http://schemas.openxmlformats.org/officeDocument/2006/relationships/slide" Target="/ppt/slides/slide6.xml" Id="Rf3bfea1741644003" /><Relationship Type="http://schemas.openxmlformats.org/officeDocument/2006/relationships/slide" Target="/ppt/slides/slide7.xml" Id="Rd6b1fd6b604246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8f948aa7a042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bb6069abc46e2" /><Relationship Type="http://schemas.openxmlformats.org/officeDocument/2006/relationships/theme" Target="/ppt/slideMasters/theme/theme1.xml" Id="R3cf4298f580949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0bb6069abc46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5ebcf81fc45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c87a66ca64d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5cef6768e4b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5356043cb45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2363ea88147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5ba90889c40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97f872fe94d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KVITTINGEN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KVITTINGEN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1 147 164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18 327 107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18 518 586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CHRISTIAN BRUN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Skivebakken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96 24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989 139 991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