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1074494c6bf4a9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f33073fe5b246df"/>
  </p:sldMasterIdLst>
  <p:sldIdLst>
    <p:sldId xmlns:r="http://schemas.openxmlformats.org/officeDocument/2006/relationships" id="256" r:id="R9e8ae0f36e7c4b9d"/>
    <p:sldId xmlns:r="http://schemas.openxmlformats.org/officeDocument/2006/relationships" id="257" r:id="R97ff438bc865488a"/>
    <p:sldId xmlns:r="http://schemas.openxmlformats.org/officeDocument/2006/relationships" id="258" r:id="Rb05d444ac6b149dd"/>
    <p:sldId xmlns:r="http://schemas.openxmlformats.org/officeDocument/2006/relationships" id="259" r:id="Rb30d6118cf284ced"/>
    <p:sldId xmlns:r="http://schemas.openxmlformats.org/officeDocument/2006/relationships" id="260" r:id="Re79209d7acfd4192"/>
    <p:sldId xmlns:r="http://schemas.openxmlformats.org/officeDocument/2006/relationships" id="261" r:id="R556c4383a7194d02"/>
    <p:sldId xmlns:r="http://schemas.openxmlformats.org/officeDocument/2006/relationships" id="262" r:id="Rda2be04a7d8d4d2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33073fe5b246df" /><Relationship Type="http://schemas.openxmlformats.org/officeDocument/2006/relationships/slide" Target="/ppt/slides/slide1.xml" Id="R9e8ae0f36e7c4b9d" /><Relationship Type="http://schemas.openxmlformats.org/officeDocument/2006/relationships/slide" Target="/ppt/slides/slide2.xml" Id="R97ff438bc865488a" /><Relationship Type="http://schemas.openxmlformats.org/officeDocument/2006/relationships/slide" Target="/ppt/slides/slide3.xml" Id="Rb05d444ac6b149dd" /><Relationship Type="http://schemas.openxmlformats.org/officeDocument/2006/relationships/slide" Target="/ppt/slides/slide4.xml" Id="Rb30d6118cf284ced" /><Relationship Type="http://schemas.openxmlformats.org/officeDocument/2006/relationships/slide" Target="/ppt/slides/slide5.xml" Id="Re79209d7acfd4192" /><Relationship Type="http://schemas.openxmlformats.org/officeDocument/2006/relationships/slide" Target="/ppt/slides/slide6.xml" Id="R556c4383a7194d02" /><Relationship Type="http://schemas.openxmlformats.org/officeDocument/2006/relationships/slide" Target="/ppt/slides/slide7.xml" Id="Rda2be04a7d8d4d2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c25a22fe33475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7aaa50a11b41c9" /><Relationship Type="http://schemas.openxmlformats.org/officeDocument/2006/relationships/theme" Target="/ppt/slideMasters/theme/theme1.xml" Id="Rf6f0fbc74cad4df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e7aaa50a11b41c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668acfd85b4db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a9743b67614d2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1ae6e8fc4d45c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7797ec13714b3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2477ca86a14e5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6e651235014c0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4622a3bb33446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FLEMMEN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FLEMMEN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FLEMMEN HOLDING AS ble etablert [år] og holder til i Kristiansund 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FLEMMEN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FLEMMEN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FLEMMEN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−69 043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2 424 389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14 632 186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14 802 255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FLEMMEN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STIG FLEMMEN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FLEMMEN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Wessels gate 39B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6507 Kristiansund 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71 67 30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989 142 429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FLEMMEN HOLDING AS</a:t>
            </a:r>
          </a:p>
        </p:txBody>
      </p:sp>
    </p:spTree>
  </p:cSld>
  <p:clrMapOvr>
    <a:masterClrMapping xmlns:a="http://schemas.openxmlformats.org/drawingml/2006/main"/>
  </p:clrMapOvr>
</p:sld>
</file>