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16da54ac3c84de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c5f8a696351430b"/>
  </p:sldMasterIdLst>
  <p:sldIdLst>
    <p:sldId xmlns:r="http://schemas.openxmlformats.org/officeDocument/2006/relationships" id="256" r:id="Re6a204fc894d4e06"/>
    <p:sldId xmlns:r="http://schemas.openxmlformats.org/officeDocument/2006/relationships" id="257" r:id="Re9eebd9743ed4c83"/>
    <p:sldId xmlns:r="http://schemas.openxmlformats.org/officeDocument/2006/relationships" id="258" r:id="Rfe2a5114a9e3417a"/>
    <p:sldId xmlns:r="http://schemas.openxmlformats.org/officeDocument/2006/relationships" id="259" r:id="R027f56ad59d44388"/>
    <p:sldId xmlns:r="http://schemas.openxmlformats.org/officeDocument/2006/relationships" id="260" r:id="Rf065e3adb02e470f"/>
    <p:sldId xmlns:r="http://schemas.openxmlformats.org/officeDocument/2006/relationships" id="261" r:id="Rc25af692b5e8496f"/>
    <p:sldId xmlns:r="http://schemas.openxmlformats.org/officeDocument/2006/relationships" id="262" r:id="R5974068b99884b2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5f8a696351430b" /><Relationship Type="http://schemas.openxmlformats.org/officeDocument/2006/relationships/slide" Target="/ppt/slides/slide1.xml" Id="Re6a204fc894d4e06" /><Relationship Type="http://schemas.openxmlformats.org/officeDocument/2006/relationships/slide" Target="/ppt/slides/slide2.xml" Id="Re9eebd9743ed4c83" /><Relationship Type="http://schemas.openxmlformats.org/officeDocument/2006/relationships/slide" Target="/ppt/slides/slide3.xml" Id="Rfe2a5114a9e3417a" /><Relationship Type="http://schemas.openxmlformats.org/officeDocument/2006/relationships/slide" Target="/ppt/slides/slide4.xml" Id="R027f56ad59d44388" /><Relationship Type="http://schemas.openxmlformats.org/officeDocument/2006/relationships/slide" Target="/ppt/slides/slide5.xml" Id="Rf065e3adb02e470f" /><Relationship Type="http://schemas.openxmlformats.org/officeDocument/2006/relationships/slide" Target="/ppt/slides/slide6.xml" Id="Rc25af692b5e8496f" /><Relationship Type="http://schemas.openxmlformats.org/officeDocument/2006/relationships/slide" Target="/ppt/slides/slide7.xml" Id="R5974068b99884b2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b66a6cb3345441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fbc8c9e6c84382" /><Relationship Type="http://schemas.openxmlformats.org/officeDocument/2006/relationships/theme" Target="/ppt/slideMasters/theme/theme1.xml" Id="R04d1cea566db4d9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2fbc8c9e6c8438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0734653da64e3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e62ead1d2748e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f51421c5bd4e8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1a0d02c60b428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b7f1a1c1ed425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56c07d51a44a6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af4eb14f1e42a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ØKSENDAL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ØKSENDAL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ØKSENDAL HOLDING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ØKSENDAL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ØKSENDAL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ØKSENDAL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−1 246 941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6 783 790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56 243 133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61 349 643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ØKSENDAL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TERJE ØKSENDAL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ØKSENDAL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Gamle Oslovei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7020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989 142 984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ØKSENDAL HOLDING AS</a:t>
            </a:r>
          </a:p>
        </p:txBody>
      </p:sp>
    </p:spTree>
  </p:cSld>
  <p:clrMapOvr>
    <a:masterClrMapping xmlns:a="http://schemas.openxmlformats.org/drawingml/2006/main"/>
  </p:clrMapOvr>
</p:sld>
</file>